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884A-9DA2-41D1-A2FC-B99313FF028B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EB5B0-F558-4C71-AF1E-0A65F302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9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62664" cy="1470025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Іван </a:t>
            </a:r>
            <a:r>
              <a:rPr lang="uk-UA" sz="60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Ірлявський</a:t>
            </a:r>
            <a:r>
              <a:rPr lang="uk-UA" sz="6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життя та творчість</a:t>
            </a:r>
            <a:endParaRPr lang="ru-RU" sz="6000" b="1" i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22608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 err="1"/>
              <a:t>Наприкінці</a:t>
            </a:r>
            <a:r>
              <a:rPr lang="ru-RU" b="1" i="1" dirty="0"/>
              <a:t> </a:t>
            </a:r>
            <a:r>
              <a:rPr lang="ru-RU" b="1" i="1" dirty="0" err="1"/>
              <a:t>літа</a:t>
            </a:r>
            <a:r>
              <a:rPr lang="ru-RU" b="1" i="1" dirty="0"/>
              <a:t> 1941 р. як член </a:t>
            </a:r>
            <a:r>
              <a:rPr lang="ru-RU" b="1" i="1" dirty="0" err="1"/>
              <a:t>Культурної</a:t>
            </a:r>
            <a:r>
              <a:rPr lang="ru-RU" b="1" i="1" dirty="0"/>
              <a:t> </a:t>
            </a:r>
            <a:r>
              <a:rPr lang="ru-RU" b="1" i="1" dirty="0" err="1"/>
              <a:t>референтури</a:t>
            </a:r>
            <a:r>
              <a:rPr lang="ru-RU" b="1" i="1" dirty="0"/>
              <a:t> ОУН з </a:t>
            </a:r>
            <a:r>
              <a:rPr lang="ru-RU" b="1" i="1" dirty="0" err="1"/>
              <a:t>очолюваною</a:t>
            </a:r>
            <a:r>
              <a:rPr lang="ru-RU" b="1" i="1" dirty="0"/>
              <a:t> </a:t>
            </a:r>
            <a:r>
              <a:rPr lang="ru-RU" b="1" i="1" dirty="0" err="1"/>
              <a:t>О.Ольжичем</a:t>
            </a:r>
            <a:r>
              <a:rPr lang="ru-RU" b="1" i="1" dirty="0"/>
              <a:t> </a:t>
            </a:r>
            <a:r>
              <a:rPr lang="ru-RU" b="1" i="1" dirty="0" err="1"/>
              <a:t>похідною</a:t>
            </a:r>
            <a:r>
              <a:rPr lang="ru-RU" b="1" i="1" dirty="0"/>
              <a:t> </a:t>
            </a:r>
            <a:r>
              <a:rPr lang="ru-RU" b="1" i="1" dirty="0" err="1"/>
              <a:t>групою</a:t>
            </a:r>
            <a:r>
              <a:rPr lang="ru-RU" b="1" i="1" dirty="0"/>
              <a:t> </a:t>
            </a:r>
            <a:r>
              <a:rPr lang="ru-RU" b="1" i="1" dirty="0" err="1"/>
              <a:t>І.Ірлявський</a:t>
            </a:r>
            <a:r>
              <a:rPr lang="ru-RU" b="1" i="1" dirty="0"/>
              <a:t> з </a:t>
            </a:r>
            <a:r>
              <a:rPr lang="ru-RU" b="1" i="1" dirty="0" err="1"/>
              <a:t>краянином</a:t>
            </a:r>
            <a:r>
              <a:rPr lang="ru-RU" b="1" i="1" dirty="0"/>
              <a:t> </a:t>
            </a:r>
            <a:r>
              <a:rPr lang="ru-RU" b="1" i="1" dirty="0" err="1"/>
              <a:t>Іваном</a:t>
            </a:r>
            <a:r>
              <a:rPr lang="ru-RU" b="1" i="1" dirty="0"/>
              <a:t> </a:t>
            </a:r>
            <a:r>
              <a:rPr lang="ru-RU" b="1" i="1" dirty="0" err="1"/>
              <a:t>Рогачем</a:t>
            </a:r>
            <a:r>
              <a:rPr lang="ru-RU" b="1" i="1" dirty="0"/>
              <a:t>, </a:t>
            </a:r>
            <a:r>
              <a:rPr lang="ru-RU" b="1" i="1" dirty="0" err="1"/>
              <a:t>його</a:t>
            </a:r>
            <a:r>
              <a:rPr lang="ru-RU" b="1" i="1" dirty="0"/>
              <a:t> сестрою Анною, </a:t>
            </a:r>
            <a:r>
              <a:rPr lang="ru-RU" b="1" i="1" dirty="0" err="1"/>
              <a:t>іншими</a:t>
            </a:r>
            <a:r>
              <a:rPr lang="ru-RU" b="1" i="1" dirty="0"/>
              <a:t> побратимами </a:t>
            </a:r>
            <a:r>
              <a:rPr lang="ru-RU" b="1" i="1" dirty="0" err="1"/>
              <a:t>добрався</a:t>
            </a:r>
            <a:r>
              <a:rPr lang="ru-RU" b="1" i="1" dirty="0"/>
              <a:t> до </a:t>
            </a:r>
            <a:r>
              <a:rPr lang="ru-RU" b="1" i="1" dirty="0" err="1"/>
              <a:t>щойно</a:t>
            </a:r>
            <a:r>
              <a:rPr lang="ru-RU" b="1" i="1" dirty="0"/>
              <a:t> </a:t>
            </a:r>
            <a:r>
              <a:rPr lang="ru-RU" b="1" i="1" dirty="0" err="1"/>
              <a:t>окупованого</a:t>
            </a:r>
            <a:r>
              <a:rPr lang="ru-RU" b="1" i="1" dirty="0"/>
              <a:t> </a:t>
            </a:r>
            <a:r>
              <a:rPr lang="ru-RU" b="1" i="1" dirty="0" err="1"/>
              <a:t>німцями</a:t>
            </a:r>
            <a:r>
              <a:rPr lang="ru-RU" b="1" i="1" dirty="0"/>
              <a:t> </a:t>
            </a:r>
            <a:r>
              <a:rPr lang="ru-RU" b="1" i="1" dirty="0" err="1"/>
              <a:t>Києва</a:t>
            </a:r>
            <a:r>
              <a:rPr lang="ru-RU" b="1" i="1" dirty="0"/>
              <a:t>. </a:t>
            </a:r>
            <a:r>
              <a:rPr lang="ru-RU" b="1" i="1" dirty="0" err="1"/>
              <a:t>Добиралися</a:t>
            </a:r>
            <a:r>
              <a:rPr lang="ru-RU" b="1" i="1" dirty="0"/>
              <a:t> не на </a:t>
            </a:r>
            <a:r>
              <a:rPr lang="ru-RU" b="1" i="1" dirty="0" err="1"/>
              <a:t>німецьких</a:t>
            </a:r>
            <a:r>
              <a:rPr lang="ru-RU" b="1" i="1" dirty="0"/>
              <a:t> </a:t>
            </a:r>
            <a:r>
              <a:rPr lang="ru-RU" b="1" i="1" dirty="0" err="1"/>
              <a:t>штиках</a:t>
            </a:r>
            <a:r>
              <a:rPr lang="ru-RU" b="1" i="1" dirty="0"/>
              <a:t>, як </a:t>
            </a:r>
            <a:r>
              <a:rPr lang="ru-RU" b="1" i="1" dirty="0" err="1"/>
              <a:t>дехто</a:t>
            </a:r>
            <a:r>
              <a:rPr lang="ru-RU" b="1" i="1" dirty="0"/>
              <a:t> твердить, а </a:t>
            </a:r>
            <a:r>
              <a:rPr lang="ru-RU" b="1" i="1" dirty="0" err="1"/>
              <a:t>підпільно</a:t>
            </a:r>
            <a:r>
              <a:rPr lang="ru-RU" b="1" i="1" dirty="0"/>
              <a:t>, </a:t>
            </a:r>
            <a:r>
              <a:rPr lang="ru-RU" b="1" i="1" dirty="0" err="1"/>
              <a:t>невеличкими</a:t>
            </a:r>
            <a:r>
              <a:rPr lang="ru-RU" b="1" i="1" dirty="0"/>
              <a:t> </a:t>
            </a:r>
            <a:r>
              <a:rPr lang="ru-RU" b="1" i="1" dirty="0" err="1"/>
              <a:t>групками</a:t>
            </a:r>
            <a:r>
              <a:rPr lang="ru-RU" b="1" i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86957"/>
            <a:ext cx="5318770" cy="3649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1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629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/>
              <a:t>У </a:t>
            </a:r>
            <a:r>
              <a:rPr lang="ru-RU" sz="2400" i="1" dirty="0" err="1"/>
              <a:t>Києві</a:t>
            </a:r>
            <a:r>
              <a:rPr lang="ru-RU" sz="2400" i="1" dirty="0"/>
              <a:t> </a:t>
            </a:r>
            <a:r>
              <a:rPr lang="ru-RU" sz="2400" i="1" dirty="0" err="1"/>
              <a:t>І.Ірлявський</a:t>
            </a:r>
            <a:r>
              <a:rPr lang="ru-RU" sz="2400" i="1" dirty="0"/>
              <a:t> </a:t>
            </a:r>
            <a:r>
              <a:rPr lang="ru-RU" sz="2400" i="1" dirty="0" err="1"/>
              <a:t>теж</a:t>
            </a:r>
            <a:r>
              <a:rPr lang="ru-RU" sz="2400" i="1" dirty="0"/>
              <a:t> </a:t>
            </a:r>
            <a:r>
              <a:rPr lang="ru-RU" sz="2400" i="1" dirty="0" err="1"/>
              <a:t>займався</a:t>
            </a:r>
            <a:r>
              <a:rPr lang="ru-RU" sz="2400" i="1" dirty="0"/>
              <a:t> </a:t>
            </a:r>
            <a:r>
              <a:rPr lang="ru-RU" sz="2400" i="1" dirty="0" err="1"/>
              <a:t>організацією</a:t>
            </a:r>
            <a:r>
              <a:rPr lang="ru-RU" sz="2400" i="1" dirty="0"/>
              <a:t> </a:t>
            </a:r>
            <a:r>
              <a:rPr lang="ru-RU" sz="2400" i="1" dirty="0" err="1"/>
              <a:t>міського</a:t>
            </a:r>
            <a:r>
              <a:rPr lang="ru-RU" sz="2400" i="1" dirty="0"/>
              <a:t> </a:t>
            </a:r>
            <a:r>
              <a:rPr lang="ru-RU" sz="2400" i="1" dirty="0" err="1"/>
              <a:t>життя</a:t>
            </a:r>
            <a:r>
              <a:rPr lang="ru-RU" sz="2400" i="1" dirty="0"/>
              <a:t> - </a:t>
            </a:r>
            <a:r>
              <a:rPr lang="ru-RU" sz="2400" i="1" dirty="0" err="1"/>
              <a:t>інформаційного</a:t>
            </a:r>
            <a:r>
              <a:rPr lang="ru-RU" sz="2400" i="1" dirty="0"/>
              <a:t> та </a:t>
            </a:r>
            <a:r>
              <a:rPr lang="ru-RU" sz="2400" i="1" dirty="0" err="1"/>
              <a:t>літературно-мистецького</a:t>
            </a:r>
            <a:r>
              <a:rPr lang="ru-RU" sz="2400" i="1" dirty="0"/>
              <a:t> </a:t>
            </a:r>
            <a:r>
              <a:rPr lang="ru-RU" sz="2400" i="1" dirty="0" err="1"/>
              <a:t>життя</a:t>
            </a:r>
            <a:r>
              <a:rPr lang="ru-RU" sz="2400" i="1" dirty="0"/>
              <a:t> </a:t>
            </a:r>
            <a:r>
              <a:rPr lang="ru-RU" sz="2400" i="1" dirty="0" err="1"/>
              <a:t>столиці</a:t>
            </a:r>
            <a:r>
              <a:rPr lang="ru-RU" sz="2400" i="1" dirty="0"/>
              <a:t> й </a:t>
            </a:r>
            <a:r>
              <a:rPr lang="ru-RU" sz="2400" i="1" dirty="0" err="1"/>
              <a:t>України</a:t>
            </a:r>
            <a:r>
              <a:rPr lang="ru-RU" sz="2400" i="1" dirty="0"/>
              <a:t>. </a:t>
            </a:r>
            <a:r>
              <a:rPr lang="ru-RU" sz="2400" i="1" dirty="0" err="1"/>
              <a:t>Іван</a:t>
            </a:r>
            <a:r>
              <a:rPr lang="ru-RU" sz="2400" i="1" dirty="0"/>
              <a:t> Рогач, - </a:t>
            </a:r>
            <a:r>
              <a:rPr lang="ru-RU" sz="2400" i="1" dirty="0" err="1"/>
              <a:t>крім</a:t>
            </a:r>
            <a:r>
              <a:rPr lang="ru-RU" sz="2400" i="1" dirty="0"/>
              <a:t> </a:t>
            </a:r>
            <a:r>
              <a:rPr lang="ru-RU" sz="2400" i="1" dirty="0" err="1"/>
              <a:t>інформаційного</a:t>
            </a:r>
            <a:r>
              <a:rPr lang="ru-RU" sz="2400" i="1" dirty="0"/>
              <a:t>, </a:t>
            </a:r>
            <a:r>
              <a:rPr lang="ru-RU" sz="2400" i="1" dirty="0" err="1"/>
              <a:t>ще</a:t>
            </a:r>
            <a:r>
              <a:rPr lang="ru-RU" sz="2400" i="1" dirty="0"/>
              <a:t> й </a:t>
            </a:r>
            <a:r>
              <a:rPr lang="ru-RU" sz="2400" i="1" dirty="0" err="1"/>
              <a:t>громадського</a:t>
            </a:r>
            <a:r>
              <a:rPr lang="ru-RU" sz="2400" i="1" dirty="0"/>
              <a:t>, </a:t>
            </a:r>
            <a:r>
              <a:rPr lang="ru-RU" sz="2400" i="1" dirty="0" err="1"/>
              <a:t>самоврядного</a:t>
            </a:r>
            <a:r>
              <a:rPr lang="ru-RU" sz="2400" i="1" dirty="0"/>
              <a:t>, </a:t>
            </a:r>
            <a:r>
              <a:rPr lang="ru-RU" sz="2400" i="1" dirty="0" err="1"/>
              <a:t>бо</a:t>
            </a:r>
            <a:r>
              <a:rPr lang="ru-RU" sz="2400" i="1" dirty="0"/>
              <a:t> </a:t>
            </a:r>
            <a:r>
              <a:rPr lang="ru-RU" sz="2400" i="1" dirty="0" err="1"/>
              <a:t>був</a:t>
            </a:r>
            <a:r>
              <a:rPr lang="ru-RU" sz="2400" i="1" dirty="0"/>
              <a:t> </a:t>
            </a:r>
            <a:r>
              <a:rPr lang="ru-RU" sz="2400" i="1" dirty="0" err="1"/>
              <a:t>також</a:t>
            </a:r>
            <a:r>
              <a:rPr lang="ru-RU" sz="2400" i="1" dirty="0"/>
              <a:t> і членом </a:t>
            </a:r>
            <a:r>
              <a:rPr lang="ru-RU" sz="2400" i="1" dirty="0" err="1"/>
              <a:t>міської</a:t>
            </a:r>
            <a:r>
              <a:rPr lang="ru-RU" sz="2400" i="1" dirty="0"/>
              <a:t> </a:t>
            </a:r>
            <a:r>
              <a:rPr lang="ru-RU" sz="2400" i="1" dirty="0" err="1"/>
              <a:t>управи</a:t>
            </a:r>
            <a:r>
              <a:rPr lang="ru-RU" sz="2400" i="1" dirty="0"/>
              <a:t>. На долю </a:t>
            </a:r>
            <a:r>
              <a:rPr lang="ru-RU" sz="2400" i="1" dirty="0" err="1"/>
              <a:t>Ірлявського</a:t>
            </a:r>
            <a:r>
              <a:rPr lang="ru-RU" sz="2400" i="1" dirty="0"/>
              <a:t> </a:t>
            </a:r>
            <a:r>
              <a:rPr lang="ru-RU" sz="2400" i="1" dirty="0" err="1"/>
              <a:t>випала</a:t>
            </a:r>
            <a:r>
              <a:rPr lang="ru-RU" sz="2400" i="1" dirty="0"/>
              <a:t> </a:t>
            </a:r>
            <a:r>
              <a:rPr lang="ru-RU" sz="2400" i="1" dirty="0" err="1"/>
              <a:t>організація</a:t>
            </a:r>
            <a:r>
              <a:rPr lang="ru-RU" sz="2400" i="1" dirty="0"/>
              <a:t> </a:t>
            </a:r>
            <a:r>
              <a:rPr lang="ru-RU" sz="2400" i="1" dirty="0" err="1"/>
              <a:t>Спілки</a:t>
            </a:r>
            <a:r>
              <a:rPr lang="ru-RU" sz="2400" i="1" dirty="0"/>
              <a:t> </a:t>
            </a:r>
            <a:r>
              <a:rPr lang="ru-RU" sz="2400" i="1" dirty="0" err="1"/>
              <a:t>письменників</a:t>
            </a:r>
            <a:r>
              <a:rPr lang="ru-RU" sz="2400" i="1" dirty="0"/>
              <a:t>, секретарем </a:t>
            </a:r>
            <a:r>
              <a:rPr lang="ru-RU" sz="2400" i="1" dirty="0" err="1"/>
              <a:t>якої</a:t>
            </a:r>
            <a:r>
              <a:rPr lang="ru-RU" sz="2400" i="1" dirty="0"/>
              <a:t> </a:t>
            </a:r>
            <a:r>
              <a:rPr lang="ru-RU" sz="2400" i="1" dirty="0" err="1"/>
              <a:t>він</a:t>
            </a:r>
            <a:r>
              <a:rPr lang="ru-RU" sz="2400" i="1" dirty="0"/>
              <a:t> став, а </a:t>
            </a:r>
            <a:r>
              <a:rPr lang="ru-RU" sz="2400" i="1" dirty="0" err="1"/>
              <a:t>також</a:t>
            </a:r>
            <a:r>
              <a:rPr lang="ru-RU" sz="2400" i="1" dirty="0"/>
              <a:t> участь в </a:t>
            </a:r>
            <a:r>
              <a:rPr lang="ru-RU" sz="2400" i="1" dirty="0" err="1"/>
              <a:t>редагуванні</a:t>
            </a:r>
            <a:r>
              <a:rPr lang="ru-RU" sz="2400" i="1" dirty="0"/>
              <a:t> </a:t>
            </a:r>
            <a:r>
              <a:rPr lang="ru-RU" sz="2400" i="1" dirty="0" err="1"/>
              <a:t>газети</a:t>
            </a:r>
            <a:r>
              <a:rPr lang="ru-RU" sz="2400" i="1" dirty="0"/>
              <a:t> « </a:t>
            </a:r>
            <a:r>
              <a:rPr lang="ru-RU" sz="2400" i="1" dirty="0" err="1"/>
              <a:t>Українське</a:t>
            </a:r>
            <a:r>
              <a:rPr lang="ru-RU" sz="2400" i="1" dirty="0"/>
              <a:t> слово», </a:t>
            </a:r>
            <a:r>
              <a:rPr lang="ru-RU" sz="2400" i="1" dirty="0" err="1"/>
              <a:t>зокрема</a:t>
            </a:r>
            <a:r>
              <a:rPr lang="ru-RU" sz="2400" i="1" dirty="0"/>
              <a:t> </a:t>
            </a:r>
            <a:r>
              <a:rPr lang="ru-RU" sz="2400" i="1" dirty="0" err="1"/>
              <a:t>Ірлявський</a:t>
            </a:r>
            <a:r>
              <a:rPr lang="ru-RU" sz="2400" i="1" dirty="0"/>
              <a:t> </a:t>
            </a:r>
            <a:r>
              <a:rPr lang="ru-RU" sz="2400" i="1" dirty="0" err="1"/>
              <a:t>редагував</a:t>
            </a:r>
            <a:r>
              <a:rPr lang="ru-RU" sz="2400" i="1" dirty="0"/>
              <a:t> </a:t>
            </a:r>
            <a:r>
              <a:rPr lang="ru-RU" sz="2400" i="1" dirty="0" err="1"/>
              <a:t>його</a:t>
            </a:r>
            <a:r>
              <a:rPr lang="ru-RU" sz="2400" i="1" dirty="0"/>
              <a:t> </a:t>
            </a:r>
            <a:r>
              <a:rPr lang="ru-RU" sz="2400" i="1" dirty="0" err="1"/>
              <a:t>двотижневий</a:t>
            </a:r>
            <a:r>
              <a:rPr lang="ru-RU" sz="2400" i="1" dirty="0"/>
              <a:t> </a:t>
            </a:r>
            <a:r>
              <a:rPr lang="ru-RU" sz="2400" i="1" dirty="0" err="1"/>
              <a:t>літературно</a:t>
            </a:r>
            <a:r>
              <a:rPr lang="ru-RU" sz="2400" i="1" dirty="0"/>
              <a:t> – </a:t>
            </a:r>
            <a:r>
              <a:rPr lang="ru-RU" sz="2400" i="1" dirty="0" err="1"/>
              <a:t>мистецький</a:t>
            </a:r>
            <a:r>
              <a:rPr lang="ru-RU" sz="2400" i="1" dirty="0"/>
              <a:t> </a:t>
            </a:r>
            <a:r>
              <a:rPr lang="ru-RU" sz="2400" i="1" dirty="0" err="1"/>
              <a:t>додаток</a:t>
            </a:r>
            <a:r>
              <a:rPr lang="ru-RU" sz="2400" i="1" dirty="0"/>
              <a:t> « </a:t>
            </a:r>
            <a:r>
              <a:rPr lang="ru-RU" sz="2400" i="1" dirty="0" err="1"/>
              <a:t>Література</a:t>
            </a:r>
            <a:r>
              <a:rPr lang="ru-RU" sz="2400" i="1" dirty="0"/>
              <a:t> і </a:t>
            </a:r>
            <a:r>
              <a:rPr lang="ru-RU" sz="2400" i="1" dirty="0" err="1"/>
              <a:t>мистецтво</a:t>
            </a:r>
            <a:r>
              <a:rPr lang="ru-RU" sz="2400" i="1" dirty="0"/>
              <a:t>», </a:t>
            </a:r>
            <a:r>
              <a:rPr lang="ru-RU" sz="2400" i="1" dirty="0" err="1"/>
              <a:t>який</a:t>
            </a:r>
            <a:r>
              <a:rPr lang="ru-RU" sz="2400" i="1" dirty="0"/>
              <a:t> </a:t>
            </a:r>
            <a:r>
              <a:rPr lang="ru-RU" sz="2400" i="1" dirty="0" err="1"/>
              <a:t>пізніше</a:t>
            </a:r>
            <a:r>
              <a:rPr lang="ru-RU" sz="2400" i="1" dirty="0"/>
              <a:t>, з </a:t>
            </a:r>
            <a:r>
              <a:rPr lang="ru-RU" sz="2400" i="1" dirty="0" err="1"/>
              <a:t>прибуттям</a:t>
            </a:r>
            <a:r>
              <a:rPr lang="ru-RU" sz="2400" i="1" dirty="0"/>
              <a:t> до </a:t>
            </a:r>
            <a:r>
              <a:rPr lang="ru-RU" sz="2400" i="1" dirty="0" err="1"/>
              <a:t>Києва</a:t>
            </a:r>
            <a:r>
              <a:rPr lang="ru-RU" sz="2400" i="1" dirty="0"/>
              <a:t> </a:t>
            </a:r>
            <a:r>
              <a:rPr lang="ru-RU" sz="2400" i="1" dirty="0" err="1"/>
              <a:t>наприкінці</a:t>
            </a:r>
            <a:r>
              <a:rPr lang="ru-RU" sz="2400" i="1" dirty="0"/>
              <a:t> </a:t>
            </a:r>
            <a:r>
              <a:rPr lang="ru-RU" sz="2400" i="1" dirty="0" err="1"/>
              <a:t>жовтня</a:t>
            </a:r>
            <a:r>
              <a:rPr lang="ru-RU" sz="2400" i="1" dirty="0"/>
              <a:t> </a:t>
            </a:r>
            <a:r>
              <a:rPr lang="ru-RU" sz="2400" i="1" dirty="0" err="1"/>
              <a:t>О.Теліги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листопада </a:t>
            </a:r>
            <a:r>
              <a:rPr lang="ru-RU" sz="2400" i="1" dirty="0" err="1"/>
              <a:t>мав</a:t>
            </a:r>
            <a:r>
              <a:rPr lang="ru-RU" sz="2400" i="1" dirty="0"/>
              <a:t> </a:t>
            </a:r>
            <a:r>
              <a:rPr lang="ru-RU" sz="2400" i="1" dirty="0" err="1"/>
              <a:t>назву</a:t>
            </a:r>
            <a:r>
              <a:rPr lang="ru-RU" sz="2400" i="1" dirty="0"/>
              <a:t> « </a:t>
            </a:r>
            <a:r>
              <a:rPr lang="ru-RU" sz="2400" i="1" dirty="0" err="1"/>
              <a:t>Літаври</a:t>
            </a:r>
            <a:r>
              <a:rPr lang="ru-RU" sz="2400" i="1" dirty="0"/>
              <a:t>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442"/>
          <a:stretch/>
        </p:blipFill>
        <p:spPr bwMode="auto">
          <a:xfrm>
            <a:off x="4977725" y="5177498"/>
            <a:ext cx="3510965" cy="72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66" r="4806" b="61323"/>
          <a:stretch/>
        </p:blipFill>
        <p:spPr bwMode="auto">
          <a:xfrm>
            <a:off x="323528" y="5270371"/>
            <a:ext cx="4533607" cy="1057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512762"/>
            <a:ext cx="4258816" cy="57931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9 лютого </a:t>
            </a:r>
            <a:r>
              <a:rPr lang="ru-RU" b="1" i="1" dirty="0" err="1"/>
              <a:t>під</a:t>
            </a:r>
            <a:r>
              <a:rPr lang="ru-RU" b="1" i="1" dirty="0"/>
              <a:t> час </a:t>
            </a:r>
            <a:r>
              <a:rPr lang="ru-RU" b="1" i="1" dirty="0" err="1"/>
              <a:t>масових</a:t>
            </a:r>
            <a:r>
              <a:rPr lang="ru-RU" b="1" i="1" dirty="0"/>
              <a:t> </a:t>
            </a:r>
            <a:r>
              <a:rPr lang="ru-RU" b="1" i="1" dirty="0" err="1"/>
              <a:t>арештів</a:t>
            </a:r>
            <a:r>
              <a:rPr lang="ru-RU" b="1" i="1" dirty="0"/>
              <a:t> у </a:t>
            </a:r>
            <a:r>
              <a:rPr lang="ru-RU" b="1" i="1" dirty="0" err="1"/>
              <a:t>Києві</a:t>
            </a:r>
            <a:r>
              <a:rPr lang="ru-RU" b="1" i="1" dirty="0"/>
              <a:t> </a:t>
            </a:r>
            <a:r>
              <a:rPr lang="ru-RU" b="1" i="1" dirty="0" err="1"/>
              <a:t>І.Ірлявського</a:t>
            </a:r>
            <a:r>
              <a:rPr lang="ru-RU" b="1" i="1" dirty="0"/>
              <a:t> </a:t>
            </a:r>
            <a:r>
              <a:rPr lang="ru-RU" b="1" i="1" dirty="0" err="1"/>
              <a:t>теж</a:t>
            </a:r>
            <a:r>
              <a:rPr lang="ru-RU" b="1" i="1" dirty="0"/>
              <a:t> </a:t>
            </a:r>
            <a:r>
              <a:rPr lang="ru-RU" b="1" i="1" dirty="0" err="1"/>
              <a:t>арештувало</a:t>
            </a:r>
            <a:r>
              <a:rPr lang="ru-RU" b="1" i="1" dirty="0"/>
              <a:t> гестапо. </a:t>
            </a:r>
            <a:r>
              <a:rPr lang="ru-RU" b="1" i="1" dirty="0" err="1"/>
              <a:t>Він</a:t>
            </a:r>
            <a:r>
              <a:rPr lang="ru-RU" b="1" i="1" dirty="0"/>
              <a:t> знав </a:t>
            </a:r>
            <a:r>
              <a:rPr lang="ru-RU" b="1" i="1" dirty="0" err="1"/>
              <a:t>уранці</a:t>
            </a:r>
            <a:r>
              <a:rPr lang="ru-RU" b="1" i="1" dirty="0"/>
              <a:t>, що гестапо уже </a:t>
            </a:r>
            <a:r>
              <a:rPr lang="ru-RU" b="1" i="1" dirty="0" err="1"/>
              <a:t>веде</a:t>
            </a:r>
            <a:r>
              <a:rPr lang="ru-RU" b="1" i="1" dirty="0"/>
              <a:t> всю </a:t>
            </a:r>
            <a:r>
              <a:rPr lang="ru-RU" b="1" i="1" dirty="0" err="1"/>
              <a:t>чорну</a:t>
            </a:r>
            <a:r>
              <a:rPr lang="ru-RU" b="1" i="1" dirty="0"/>
              <a:t> роботу, </a:t>
            </a:r>
            <a:r>
              <a:rPr lang="ru-RU" b="1" i="1" dirty="0" err="1"/>
              <a:t>зайшов</a:t>
            </a:r>
            <a:r>
              <a:rPr lang="ru-RU" b="1" i="1" dirty="0"/>
              <a:t> до заступника </a:t>
            </a:r>
            <a:r>
              <a:rPr lang="ru-RU" b="1" i="1" dirty="0" err="1"/>
              <a:t>голови</a:t>
            </a:r>
            <a:r>
              <a:rPr lang="ru-RU" b="1" i="1" dirty="0"/>
              <a:t> </a:t>
            </a:r>
            <a:r>
              <a:rPr lang="ru-RU" b="1" i="1" dirty="0" err="1"/>
              <a:t>Спілки</a:t>
            </a:r>
            <a:r>
              <a:rPr lang="ru-RU" b="1" i="1" dirty="0"/>
              <a:t> </a:t>
            </a:r>
            <a:r>
              <a:rPr lang="ru-RU" b="1" i="1" dirty="0" err="1"/>
              <a:t>письменників</a:t>
            </a:r>
            <a:r>
              <a:rPr lang="ru-RU" b="1" i="1" dirty="0"/>
              <a:t>, </a:t>
            </a:r>
            <a:r>
              <a:rPr lang="ru-RU" b="1" i="1" dirty="0" err="1"/>
              <a:t>розповів</a:t>
            </a:r>
            <a:r>
              <a:rPr lang="ru-RU" b="1" i="1" dirty="0"/>
              <a:t> </a:t>
            </a:r>
            <a:r>
              <a:rPr lang="ru-RU" b="1" i="1" dirty="0" err="1"/>
              <a:t>йому</a:t>
            </a:r>
            <a:r>
              <a:rPr lang="ru-RU" b="1" i="1" dirty="0"/>
              <a:t>, той з дому не </a:t>
            </a:r>
            <a:r>
              <a:rPr lang="ru-RU" b="1" i="1" dirty="0" err="1"/>
              <a:t>вийшов</a:t>
            </a:r>
            <a:r>
              <a:rPr lang="ru-RU" b="1" i="1" dirty="0"/>
              <a:t>, а </a:t>
            </a:r>
            <a:r>
              <a:rPr lang="ru-RU" b="1" i="1" dirty="0" err="1"/>
              <a:t>він</a:t>
            </a:r>
            <a:r>
              <a:rPr lang="ru-RU" b="1" i="1" dirty="0"/>
              <a:t> </a:t>
            </a:r>
            <a:r>
              <a:rPr lang="ru-RU" b="1" i="1" dirty="0" err="1"/>
              <a:t>вирішив</a:t>
            </a:r>
            <a:r>
              <a:rPr lang="ru-RU" b="1" i="1" dirty="0"/>
              <a:t> </a:t>
            </a:r>
            <a:r>
              <a:rPr lang="ru-RU" b="1" i="1" dirty="0" err="1"/>
              <a:t>піти</a:t>
            </a:r>
            <a:r>
              <a:rPr lang="ru-RU" b="1" i="1" dirty="0"/>
              <a:t> до </a:t>
            </a:r>
            <a:r>
              <a:rPr lang="ru-RU" b="1" i="1" dirty="0" err="1"/>
              <a:t>Спілки</a:t>
            </a:r>
            <a:r>
              <a:rPr lang="ru-RU" b="1" i="1" dirty="0"/>
              <a:t> – там </a:t>
            </a:r>
            <a:r>
              <a:rPr lang="ru-RU" b="1" i="1" dirty="0" err="1"/>
              <a:t>його</a:t>
            </a:r>
            <a:r>
              <a:rPr lang="ru-RU" b="1" i="1" dirty="0"/>
              <a:t> разом з </a:t>
            </a:r>
            <a:r>
              <a:rPr lang="ru-RU" b="1" i="1" dirty="0" err="1"/>
              <a:t>О.Телігою</a:t>
            </a:r>
            <a:r>
              <a:rPr lang="ru-RU" b="1" i="1" dirty="0"/>
              <a:t> та </a:t>
            </a:r>
            <a:r>
              <a:rPr lang="ru-RU" b="1" i="1" dirty="0" err="1"/>
              <a:t>іншими</a:t>
            </a:r>
            <a:r>
              <a:rPr lang="ru-RU" b="1" i="1" dirty="0"/>
              <a:t> </a:t>
            </a:r>
            <a:r>
              <a:rPr lang="ru-RU" b="1" i="1" dirty="0" err="1"/>
              <a:t>українськими</a:t>
            </a:r>
            <a:r>
              <a:rPr lang="ru-RU" b="1" i="1" dirty="0"/>
              <a:t> </a:t>
            </a:r>
            <a:r>
              <a:rPr lang="ru-RU" b="1" i="1" dirty="0" err="1"/>
              <a:t>підпільниками</a:t>
            </a:r>
            <a:r>
              <a:rPr lang="ru-RU" b="1" i="1" dirty="0"/>
              <a:t> і взяли.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173338" cy="4290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4133" y="56612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Олена </a:t>
            </a:r>
            <a:r>
              <a:rPr lang="uk-UA" sz="2800" b="1" i="1" dirty="0" err="1" smtClean="0"/>
              <a:t>Теліга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4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83065"/>
            <a:ext cx="8229600" cy="2767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21 лютого 1942 р. </a:t>
            </a:r>
            <a:r>
              <a:rPr lang="ru-RU" b="1" i="1" dirty="0" err="1"/>
              <a:t>стрімкий</a:t>
            </a:r>
            <a:r>
              <a:rPr lang="ru-RU" b="1" i="1" dirty="0"/>
              <a:t> лет </a:t>
            </a:r>
            <a:r>
              <a:rPr lang="ru-RU" b="1" i="1" dirty="0" err="1"/>
              <a:t>Івана</a:t>
            </a:r>
            <a:r>
              <a:rPr lang="ru-RU" b="1" i="1" dirty="0"/>
              <a:t> </a:t>
            </a:r>
            <a:r>
              <a:rPr lang="ru-RU" b="1" i="1" dirty="0" err="1"/>
              <a:t>Ірлявського</a:t>
            </a:r>
            <a:r>
              <a:rPr lang="ru-RU" b="1" i="1" dirty="0"/>
              <a:t> до </a:t>
            </a:r>
            <a:r>
              <a:rPr lang="ru-RU" b="1" i="1" dirty="0" err="1"/>
              <a:t>поетичних</a:t>
            </a:r>
            <a:r>
              <a:rPr lang="ru-RU" b="1" i="1" dirty="0"/>
              <a:t> і </a:t>
            </a:r>
            <a:r>
              <a:rPr lang="ru-RU" b="1" i="1" dirty="0" err="1"/>
              <a:t>громадянських</a:t>
            </a:r>
            <a:r>
              <a:rPr lang="ru-RU" b="1" i="1" dirty="0"/>
              <a:t> вершин </a:t>
            </a:r>
            <a:r>
              <a:rPr lang="ru-RU" b="1" i="1" dirty="0" err="1"/>
              <a:t>обірвала</a:t>
            </a:r>
            <a:r>
              <a:rPr lang="ru-RU" b="1" i="1" dirty="0"/>
              <a:t> у </a:t>
            </a:r>
            <a:r>
              <a:rPr lang="ru-RU" b="1" i="1" dirty="0" err="1"/>
              <a:t>Бабиному</a:t>
            </a:r>
            <a:r>
              <a:rPr lang="ru-RU" b="1" i="1" dirty="0"/>
              <a:t> Яру </a:t>
            </a:r>
            <a:r>
              <a:rPr lang="ru-RU" b="1" i="1" dirty="0" err="1"/>
              <a:t>безжальна</a:t>
            </a:r>
            <a:r>
              <a:rPr lang="ru-RU" b="1" i="1" dirty="0"/>
              <a:t> </a:t>
            </a:r>
            <a:r>
              <a:rPr lang="ru-RU" b="1" i="1" dirty="0" err="1"/>
              <a:t>гестапівська</a:t>
            </a:r>
            <a:r>
              <a:rPr lang="ru-RU" b="1" i="1" dirty="0"/>
              <a:t> куля. Того ж дня там же </a:t>
            </a:r>
            <a:r>
              <a:rPr lang="ru-RU" b="1" i="1" dirty="0" err="1"/>
              <a:t>були</a:t>
            </a:r>
            <a:r>
              <a:rPr lang="ru-RU" b="1" i="1" dirty="0"/>
              <a:t> </a:t>
            </a:r>
            <a:r>
              <a:rPr lang="ru-RU" b="1" i="1" dirty="0" err="1"/>
              <a:t>розстріляні</a:t>
            </a:r>
            <a:r>
              <a:rPr lang="ru-RU" b="1" i="1" dirty="0"/>
              <a:t> десятки </a:t>
            </a:r>
            <a:r>
              <a:rPr lang="ru-RU" b="1" i="1" dirty="0" err="1"/>
              <a:t>українських</a:t>
            </a:r>
            <a:r>
              <a:rPr lang="ru-RU" b="1" i="1" dirty="0"/>
              <a:t> </a:t>
            </a:r>
            <a:r>
              <a:rPr lang="ru-RU" b="1" i="1" dirty="0" err="1"/>
              <a:t>патріотів</a:t>
            </a:r>
            <a:r>
              <a:rPr lang="ru-RU" b="1" i="1" dirty="0"/>
              <a:t> – </a:t>
            </a:r>
            <a:r>
              <a:rPr lang="ru-RU" b="1" i="1" dirty="0" err="1"/>
              <a:t>цвіт</a:t>
            </a:r>
            <a:r>
              <a:rPr lang="ru-RU" b="1" i="1" dirty="0"/>
              <a:t> </a:t>
            </a:r>
            <a:r>
              <a:rPr lang="ru-RU" b="1" i="1" dirty="0" err="1"/>
              <a:t>української</a:t>
            </a:r>
            <a:r>
              <a:rPr lang="ru-RU" b="1" i="1" dirty="0"/>
              <a:t> </a:t>
            </a:r>
            <a:r>
              <a:rPr lang="ru-RU" b="1" i="1" dirty="0" err="1"/>
              <a:t>нації</a:t>
            </a:r>
            <a:r>
              <a:rPr lang="ru-RU" b="1" i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1" b="11004"/>
          <a:stretch/>
        </p:blipFill>
        <p:spPr bwMode="auto">
          <a:xfrm>
            <a:off x="683568" y="3650102"/>
            <a:ext cx="7710647" cy="2953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6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На </a:t>
            </a:r>
            <a:r>
              <a:rPr lang="ru-RU" b="1" i="1" dirty="0" err="1"/>
              <a:t>тернистий</a:t>
            </a:r>
            <a:r>
              <a:rPr lang="ru-RU" b="1" i="1" dirty="0"/>
              <a:t> шлях </a:t>
            </a:r>
            <a:r>
              <a:rPr lang="ru-RU" b="1" i="1" dirty="0" err="1"/>
              <a:t>творця</a:t>
            </a:r>
            <a:r>
              <a:rPr lang="ru-RU" b="1" i="1" dirty="0"/>
              <a:t> </a:t>
            </a:r>
            <a:r>
              <a:rPr lang="ru-RU" b="1" i="1" dirty="0" err="1"/>
              <a:t>Іван</a:t>
            </a:r>
            <a:r>
              <a:rPr lang="ru-RU" b="1" i="1" dirty="0"/>
              <a:t> </a:t>
            </a:r>
            <a:r>
              <a:rPr lang="ru-RU" b="1" i="1" dirty="0" err="1"/>
              <a:t>Ірлявський</a:t>
            </a:r>
            <a:r>
              <a:rPr lang="ru-RU" b="1" i="1" dirty="0"/>
              <a:t> ступив </a:t>
            </a:r>
            <a:r>
              <a:rPr lang="ru-RU" b="1" i="1" dirty="0" err="1"/>
              <a:t>ще</a:t>
            </a:r>
            <a:r>
              <a:rPr lang="ru-RU" b="1" i="1" dirty="0"/>
              <a:t> </a:t>
            </a:r>
            <a:r>
              <a:rPr lang="ru-RU" b="1" i="1" dirty="0" err="1"/>
              <a:t>підлітком</a:t>
            </a:r>
            <a:r>
              <a:rPr lang="ru-RU" b="1" i="1" dirty="0"/>
              <a:t>, </a:t>
            </a:r>
            <a:r>
              <a:rPr lang="ru-RU" b="1" i="1" dirty="0" err="1"/>
              <a:t>хоча</a:t>
            </a:r>
            <a:r>
              <a:rPr lang="ru-RU" b="1" i="1" dirty="0"/>
              <a:t> перша </a:t>
            </a:r>
            <a:r>
              <a:rPr lang="ru-RU" b="1" i="1" dirty="0" err="1"/>
              <a:t>його</a:t>
            </a:r>
            <a:r>
              <a:rPr lang="ru-RU" b="1" i="1" dirty="0"/>
              <a:t> книжка </a:t>
            </a:r>
            <a:r>
              <a:rPr lang="ru-RU" b="1" i="1" dirty="0" err="1"/>
              <a:t>з’явилася</a:t>
            </a:r>
            <a:r>
              <a:rPr lang="ru-RU" b="1" i="1" dirty="0"/>
              <a:t> </a:t>
            </a:r>
            <a:r>
              <a:rPr lang="ru-RU" b="1" i="1" dirty="0" err="1"/>
              <a:t>друком</a:t>
            </a:r>
            <a:r>
              <a:rPr lang="ru-RU" b="1" i="1" dirty="0"/>
              <a:t> , коли </a:t>
            </a:r>
            <a:r>
              <a:rPr lang="ru-RU" b="1" i="1" dirty="0" err="1"/>
              <a:t>був</a:t>
            </a:r>
            <a:r>
              <a:rPr lang="ru-RU" b="1" i="1" dirty="0"/>
              <a:t> </a:t>
            </a:r>
            <a:r>
              <a:rPr lang="ru-RU" b="1" i="1" dirty="0" err="1"/>
              <a:t>дев’ятнадцятирічним</a:t>
            </a:r>
            <a:r>
              <a:rPr lang="ru-RU" b="1" i="1" dirty="0"/>
              <a:t> юнаком. За </a:t>
            </a:r>
            <a:r>
              <a:rPr lang="ru-RU" b="1" i="1" dirty="0" err="1"/>
              <a:t>життя</a:t>
            </a:r>
            <a:r>
              <a:rPr lang="ru-RU" b="1" i="1" dirty="0"/>
              <a:t> </a:t>
            </a:r>
            <a:r>
              <a:rPr lang="ru-RU" b="1" i="1" dirty="0" err="1"/>
              <a:t>видав</a:t>
            </a:r>
            <a:r>
              <a:rPr lang="ru-RU" b="1" i="1" dirty="0"/>
              <a:t> три </a:t>
            </a:r>
            <a:r>
              <a:rPr lang="ru-RU" b="1" i="1" dirty="0" err="1"/>
              <a:t>поетичні</a:t>
            </a:r>
            <a:r>
              <a:rPr lang="ru-RU" b="1" i="1" dirty="0"/>
              <a:t> книжки - «Голос </a:t>
            </a:r>
            <a:r>
              <a:rPr lang="ru-RU" b="1" i="1" dirty="0" err="1"/>
              <a:t>Срібної</a:t>
            </a:r>
            <a:r>
              <a:rPr lang="ru-RU" b="1" i="1" dirty="0"/>
              <a:t> </a:t>
            </a:r>
            <a:r>
              <a:rPr lang="ru-RU" b="1" i="1" dirty="0" err="1" smtClean="0"/>
              <a:t>Землі</a:t>
            </a:r>
            <a:r>
              <a:rPr lang="ru-RU" b="1" i="1" dirty="0" smtClean="0"/>
              <a:t>» </a:t>
            </a:r>
            <a:r>
              <a:rPr lang="ru-RU" b="1" i="1" dirty="0"/>
              <a:t>(1938), «Моя весна»(1940), «</a:t>
            </a:r>
            <a:r>
              <a:rPr lang="ru-RU" b="1" i="1" dirty="0" err="1"/>
              <a:t>Вересень</a:t>
            </a:r>
            <a:r>
              <a:rPr lang="ru-RU" b="1" i="1" dirty="0"/>
              <a:t>», </a:t>
            </a:r>
            <a:r>
              <a:rPr lang="ru-RU" b="1" i="1" dirty="0" err="1"/>
              <a:t>четверта</a:t>
            </a:r>
            <a:r>
              <a:rPr lang="ru-RU" b="1" i="1" dirty="0"/>
              <a:t> </a:t>
            </a:r>
            <a:r>
              <a:rPr lang="ru-RU" b="1" i="1" dirty="0" err="1"/>
              <a:t>вийшла</a:t>
            </a:r>
            <a:r>
              <a:rPr lang="ru-RU" b="1" i="1" dirty="0"/>
              <a:t>, як уже належав </a:t>
            </a:r>
            <a:r>
              <a:rPr lang="ru-RU" b="1" i="1" dirty="0" err="1"/>
              <a:t>Вічності</a:t>
            </a:r>
            <a:r>
              <a:rPr lang="ru-RU" b="1" i="1" dirty="0"/>
              <a:t> – «</a:t>
            </a:r>
            <a:r>
              <a:rPr lang="ru-RU" b="1" i="1" dirty="0" err="1" smtClean="0"/>
              <a:t>Брості</a:t>
            </a:r>
            <a:r>
              <a:rPr lang="ru-RU" b="1" i="1" dirty="0" smtClean="0"/>
              <a:t>» </a:t>
            </a:r>
            <a:r>
              <a:rPr lang="ru-RU" b="1" i="1" dirty="0"/>
              <a:t>(1942). </a:t>
            </a:r>
            <a:r>
              <a:rPr lang="ru-RU" b="1" i="1" dirty="0" err="1"/>
              <a:t>Усі</a:t>
            </a:r>
            <a:r>
              <a:rPr lang="ru-RU" b="1" i="1" dirty="0"/>
              <a:t> </a:t>
            </a:r>
            <a:r>
              <a:rPr lang="ru-RU" b="1" i="1" dirty="0" err="1"/>
              <a:t>видрукувалися</a:t>
            </a:r>
            <a:r>
              <a:rPr lang="ru-RU" b="1" i="1" dirty="0"/>
              <a:t> в </a:t>
            </a:r>
            <a:r>
              <a:rPr lang="ru-RU" b="1" i="1" dirty="0" err="1"/>
              <a:t>Празі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5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476672"/>
            <a:ext cx="5364088" cy="6048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ім’я</a:t>
            </a:r>
            <a:r>
              <a:rPr lang="ru-RU" b="1" i="1" dirty="0"/>
              <a:t> </a:t>
            </a:r>
            <a:r>
              <a:rPr lang="ru-RU" b="1" i="1" dirty="0" err="1"/>
              <a:t>надовго</a:t>
            </a:r>
            <a:r>
              <a:rPr lang="ru-RU" b="1" i="1" dirty="0"/>
              <a:t> </a:t>
            </a:r>
            <a:r>
              <a:rPr lang="ru-RU" b="1" i="1" dirty="0" err="1"/>
              <a:t>було</a:t>
            </a:r>
            <a:r>
              <a:rPr lang="ru-RU" b="1" i="1" dirty="0"/>
              <a:t> </a:t>
            </a:r>
            <a:r>
              <a:rPr lang="ru-RU" b="1" i="1" dirty="0" err="1"/>
              <a:t>витравлене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суспільної</a:t>
            </a:r>
            <a:r>
              <a:rPr lang="ru-RU" b="1" i="1" dirty="0"/>
              <a:t> </a:t>
            </a:r>
            <a:r>
              <a:rPr lang="ru-RU" b="1" i="1" dirty="0" err="1"/>
              <a:t>пам’яті</a:t>
            </a:r>
            <a:r>
              <a:rPr lang="ru-RU" b="1" i="1" dirty="0"/>
              <a:t> в </a:t>
            </a:r>
            <a:r>
              <a:rPr lang="ru-RU" b="1" i="1" dirty="0" err="1"/>
              <a:t>Україні</a:t>
            </a:r>
            <a:r>
              <a:rPr lang="ru-RU" b="1" i="1" dirty="0"/>
              <a:t>, </a:t>
            </a:r>
            <a:r>
              <a:rPr lang="ru-RU" b="1" i="1" dirty="0" err="1"/>
              <a:t>бо</a:t>
            </a:r>
            <a:r>
              <a:rPr lang="ru-RU" b="1" i="1" dirty="0"/>
              <a:t> </a:t>
            </a:r>
            <a:r>
              <a:rPr lang="ru-RU" b="1" i="1" dirty="0" err="1"/>
              <a:t>був</a:t>
            </a:r>
            <a:r>
              <a:rPr lang="ru-RU" b="1" i="1" dirty="0"/>
              <a:t> </a:t>
            </a:r>
            <a:r>
              <a:rPr lang="ru-RU" b="1" i="1" dirty="0" err="1"/>
              <a:t>активним</a:t>
            </a:r>
            <a:r>
              <a:rPr lang="ru-RU" b="1" i="1" dirty="0"/>
              <a:t> </a:t>
            </a:r>
            <a:r>
              <a:rPr lang="ru-RU" b="1" i="1" dirty="0" err="1"/>
              <a:t>учасником</a:t>
            </a:r>
            <a:r>
              <a:rPr lang="ru-RU" b="1" i="1" dirty="0"/>
              <a:t> і </a:t>
            </a:r>
            <a:r>
              <a:rPr lang="ru-RU" b="1" i="1" dirty="0" err="1"/>
              <a:t>творцем</a:t>
            </a:r>
            <a:r>
              <a:rPr lang="ru-RU" b="1" i="1" dirty="0"/>
              <a:t> </a:t>
            </a:r>
            <a:r>
              <a:rPr lang="ru-RU" b="1" i="1" dirty="0" err="1"/>
              <a:t>Карпатської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, </a:t>
            </a:r>
            <a:r>
              <a:rPr lang="ru-RU" b="1" i="1" dirty="0" err="1"/>
              <a:t>полум’яним</a:t>
            </a:r>
            <a:r>
              <a:rPr lang="ru-RU" b="1" i="1" dirty="0"/>
              <a:t> </a:t>
            </a:r>
            <a:r>
              <a:rPr lang="ru-RU" b="1" i="1" dirty="0" err="1"/>
              <a:t>борцем</a:t>
            </a:r>
            <a:r>
              <a:rPr lang="ru-RU" b="1" i="1" dirty="0"/>
              <a:t> за </a:t>
            </a:r>
            <a:r>
              <a:rPr lang="ru-RU" b="1" i="1" dirty="0" err="1"/>
              <a:t>відновлення</a:t>
            </a:r>
            <a:r>
              <a:rPr lang="ru-RU" b="1" i="1" dirty="0"/>
              <a:t> </a:t>
            </a:r>
            <a:r>
              <a:rPr lang="ru-RU" b="1" i="1" dirty="0" err="1"/>
              <a:t>державності</a:t>
            </a:r>
            <a:r>
              <a:rPr lang="ru-RU" b="1" i="1" dirty="0"/>
              <a:t> </a:t>
            </a:r>
            <a:r>
              <a:rPr lang="ru-RU" b="1" i="1" dirty="0" err="1"/>
              <a:t>Соборної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 в </a:t>
            </a:r>
            <a:r>
              <a:rPr lang="ru-RU" b="1" i="1" dirty="0" err="1"/>
              <a:t>умовах</a:t>
            </a:r>
            <a:r>
              <a:rPr lang="ru-RU" b="1" i="1" dirty="0"/>
              <a:t> </a:t>
            </a:r>
            <a:r>
              <a:rPr lang="ru-RU" b="1" i="1" dirty="0" err="1"/>
              <a:t>німецько</a:t>
            </a:r>
            <a:r>
              <a:rPr lang="ru-RU" b="1" i="1" dirty="0"/>
              <a:t>- </a:t>
            </a:r>
            <a:r>
              <a:rPr lang="ru-RU" b="1" i="1" dirty="0" err="1"/>
              <a:t>фашистської</a:t>
            </a:r>
            <a:r>
              <a:rPr lang="ru-RU" b="1" i="1" dirty="0"/>
              <a:t> </a:t>
            </a:r>
            <a:r>
              <a:rPr lang="ru-RU" b="1" i="1" dirty="0" err="1"/>
              <a:t>окупації</a:t>
            </a:r>
            <a:r>
              <a:rPr lang="ru-RU" b="1" i="1" dirty="0"/>
              <a:t>. Книги І. </a:t>
            </a:r>
            <a:r>
              <a:rPr lang="ru-RU" b="1" i="1" dirty="0" err="1"/>
              <a:t>Ірлявського</a:t>
            </a:r>
            <a:r>
              <a:rPr lang="ru-RU" b="1" i="1" dirty="0"/>
              <a:t>, </a:t>
            </a:r>
            <a:r>
              <a:rPr lang="ru-RU" b="1" i="1" dirty="0" err="1"/>
              <a:t>видані</a:t>
            </a:r>
            <a:r>
              <a:rPr lang="ru-RU" b="1" i="1" dirty="0"/>
              <a:t> у 1938- 1942 </a:t>
            </a:r>
            <a:r>
              <a:rPr lang="ru-RU" b="1" i="1" dirty="0" err="1"/>
              <a:t>рр</a:t>
            </a:r>
            <a:r>
              <a:rPr lang="ru-RU" b="1" i="1" dirty="0"/>
              <a:t>. в </a:t>
            </a:r>
            <a:r>
              <a:rPr lang="ru-RU" b="1" i="1" dirty="0" err="1"/>
              <a:t>Празі</a:t>
            </a:r>
            <a:r>
              <a:rPr lang="ru-RU" b="1" i="1" dirty="0"/>
              <a:t>, </a:t>
            </a:r>
            <a:r>
              <a:rPr lang="ru-RU" b="1" i="1" dirty="0" err="1"/>
              <a:t>майже</a:t>
            </a:r>
            <a:r>
              <a:rPr lang="ru-RU" b="1" i="1" dirty="0"/>
              <a:t> не </a:t>
            </a:r>
            <a:r>
              <a:rPr lang="ru-RU" b="1" i="1" dirty="0" err="1"/>
              <a:t>потрапляли</a:t>
            </a:r>
            <a:r>
              <a:rPr lang="ru-RU" b="1" i="1" dirty="0"/>
              <a:t> в </a:t>
            </a:r>
            <a:r>
              <a:rPr lang="ru-RU" b="1" i="1" dirty="0" err="1"/>
              <a:t>окуповане</a:t>
            </a:r>
            <a:r>
              <a:rPr lang="ru-RU" b="1" i="1" dirty="0"/>
              <a:t> </a:t>
            </a:r>
            <a:r>
              <a:rPr lang="ru-RU" b="1" i="1" dirty="0" err="1"/>
              <a:t>Угорщиною</a:t>
            </a:r>
            <a:r>
              <a:rPr lang="ru-RU" b="1" i="1" dirty="0"/>
              <a:t> </a:t>
            </a:r>
            <a:r>
              <a:rPr lang="ru-RU" b="1" i="1" dirty="0" err="1"/>
              <a:t>Закарпаття</a:t>
            </a:r>
            <a:r>
              <a:rPr lang="ru-RU" b="1" i="1" dirty="0"/>
              <a:t>. </a:t>
            </a:r>
            <a:r>
              <a:rPr lang="ru-RU" b="1" i="1" dirty="0" err="1"/>
              <a:t>Ті</a:t>
            </a:r>
            <a:r>
              <a:rPr lang="ru-RU" b="1" i="1" dirty="0"/>
              <a:t> ж, що дивом </a:t>
            </a:r>
            <a:r>
              <a:rPr lang="ru-RU" b="1" i="1" dirty="0" err="1"/>
              <a:t>опинилися</a:t>
            </a:r>
            <a:r>
              <a:rPr lang="ru-RU" b="1" i="1" dirty="0"/>
              <a:t> тут, </a:t>
            </a:r>
            <a:r>
              <a:rPr lang="ru-RU" b="1" i="1" dirty="0" err="1"/>
              <a:t>були</a:t>
            </a:r>
            <a:r>
              <a:rPr lang="ru-RU" b="1" i="1" dirty="0"/>
              <a:t> </a:t>
            </a:r>
            <a:r>
              <a:rPr lang="ru-RU" b="1" i="1" dirty="0" err="1"/>
              <a:t>знищені</a:t>
            </a:r>
            <a:r>
              <a:rPr lang="ru-RU" b="1" i="1" dirty="0"/>
              <a:t> </a:t>
            </a:r>
            <a:r>
              <a:rPr lang="ru-RU" b="1" i="1" dirty="0" err="1"/>
              <a:t>угорським</a:t>
            </a:r>
            <a:r>
              <a:rPr lang="ru-RU" b="1" i="1" dirty="0"/>
              <a:t> </a:t>
            </a:r>
            <a:r>
              <a:rPr lang="ru-RU" b="1" i="1" dirty="0" err="1"/>
              <a:t>окупаційним</a:t>
            </a:r>
            <a:r>
              <a:rPr lang="ru-RU" b="1" i="1" dirty="0"/>
              <a:t> режимом у 1939-1944 </a:t>
            </a:r>
            <a:r>
              <a:rPr lang="ru-RU" b="1" i="1" dirty="0" err="1"/>
              <a:t>рр</a:t>
            </a:r>
            <a:r>
              <a:rPr lang="ru-RU" b="1" i="1" dirty="0"/>
              <a:t>. , а </a:t>
            </a:r>
            <a:r>
              <a:rPr lang="ru-RU" b="1" i="1" dirty="0" err="1"/>
              <a:t>після</a:t>
            </a:r>
            <a:r>
              <a:rPr lang="ru-RU" b="1" i="1" dirty="0"/>
              <a:t> 1944-го </a:t>
            </a:r>
            <a:r>
              <a:rPr lang="ru-RU" b="1" i="1" dirty="0" err="1"/>
              <a:t>радянським</a:t>
            </a:r>
            <a:r>
              <a:rPr lang="ru-RU" b="1" i="1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4124"/>
            <a:ext cx="3097594" cy="4200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5122912" cy="60212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В </a:t>
            </a:r>
            <a:r>
              <a:rPr lang="ru-RU" b="1" i="1" dirty="0" err="1"/>
              <a:t>Україні</a:t>
            </a:r>
            <a:r>
              <a:rPr lang="ru-RU" b="1" i="1" dirty="0"/>
              <a:t> у </a:t>
            </a:r>
            <a:r>
              <a:rPr lang="ru-RU" b="1" i="1" dirty="0" err="1"/>
              <a:t>повоєнний</a:t>
            </a:r>
            <a:r>
              <a:rPr lang="ru-RU" b="1" i="1" dirty="0"/>
              <a:t> час </a:t>
            </a:r>
            <a:r>
              <a:rPr lang="ru-RU" b="1" i="1" dirty="0" err="1"/>
              <a:t>ім’я</a:t>
            </a:r>
            <a:r>
              <a:rPr lang="ru-RU" b="1" i="1" dirty="0"/>
              <a:t> І. </a:t>
            </a:r>
            <a:r>
              <a:rPr lang="ru-RU" b="1" i="1" dirty="0" err="1"/>
              <a:t>Ірлявського</a:t>
            </a:r>
            <a:r>
              <a:rPr lang="ru-RU" b="1" i="1" dirty="0"/>
              <a:t> </a:t>
            </a:r>
            <a:r>
              <a:rPr lang="ru-RU" b="1" i="1" dirty="0" err="1"/>
              <a:t>вперше</a:t>
            </a:r>
            <a:r>
              <a:rPr lang="ru-RU" b="1" i="1" dirty="0"/>
              <a:t> </a:t>
            </a:r>
            <a:r>
              <a:rPr lang="ru-RU" b="1" i="1" dirty="0" err="1"/>
              <a:t>потрапило</a:t>
            </a:r>
            <a:r>
              <a:rPr lang="ru-RU" b="1" i="1" dirty="0"/>
              <a:t> на </a:t>
            </a:r>
            <a:r>
              <a:rPr lang="ru-RU" b="1" i="1" dirty="0" err="1"/>
              <a:t>сторінки</a:t>
            </a:r>
            <a:r>
              <a:rPr lang="ru-RU" b="1" i="1" dirty="0"/>
              <a:t> </a:t>
            </a:r>
            <a:r>
              <a:rPr lang="ru-RU" b="1" i="1" dirty="0" err="1"/>
              <a:t>преси</a:t>
            </a:r>
            <a:r>
              <a:rPr lang="ru-RU" b="1" i="1" dirty="0"/>
              <a:t> </a:t>
            </a:r>
            <a:r>
              <a:rPr lang="ru-RU" b="1" i="1" dirty="0" err="1"/>
              <a:t>лише</a:t>
            </a:r>
            <a:r>
              <a:rPr lang="ru-RU" b="1" i="1" dirty="0"/>
              <a:t> 1990 року </a:t>
            </a:r>
            <a:r>
              <a:rPr lang="ru-RU" b="1" i="1" dirty="0" err="1"/>
              <a:t>стараннями</a:t>
            </a:r>
            <a:r>
              <a:rPr lang="ru-RU" b="1" i="1" dirty="0"/>
              <a:t> О. </a:t>
            </a:r>
            <a:r>
              <a:rPr lang="ru-RU" b="1" i="1" dirty="0" err="1"/>
              <a:t>Мишанича</a:t>
            </a:r>
            <a:r>
              <a:rPr lang="ru-RU" b="1" i="1" dirty="0"/>
              <a:t>, </a:t>
            </a:r>
            <a:r>
              <a:rPr lang="ru-RU" b="1" i="1" dirty="0" err="1"/>
              <a:t>який</a:t>
            </a:r>
            <a:r>
              <a:rPr lang="ru-RU" b="1" i="1" dirty="0"/>
              <a:t> разом з </a:t>
            </a:r>
            <a:r>
              <a:rPr lang="ru-RU" b="1" i="1" dirty="0" err="1"/>
              <a:t>добіркою</a:t>
            </a:r>
            <a:r>
              <a:rPr lang="ru-RU" b="1" i="1" dirty="0"/>
              <a:t> </a:t>
            </a:r>
            <a:r>
              <a:rPr lang="ru-RU" b="1" i="1" dirty="0" err="1"/>
              <a:t>віршів</a:t>
            </a:r>
            <a:r>
              <a:rPr lang="ru-RU" b="1" i="1" dirty="0"/>
              <a:t> представив </a:t>
            </a:r>
            <a:r>
              <a:rPr lang="ru-RU" b="1" i="1" dirty="0" err="1"/>
              <a:t>його</a:t>
            </a:r>
            <a:r>
              <a:rPr lang="ru-RU" b="1" i="1" dirty="0"/>
              <a:t> як «</a:t>
            </a:r>
            <a:r>
              <a:rPr lang="ru-RU" b="1" i="1" dirty="0" err="1"/>
              <a:t>самобутньго</a:t>
            </a:r>
            <a:r>
              <a:rPr lang="ru-RU" b="1" i="1" dirty="0"/>
              <a:t> </a:t>
            </a:r>
            <a:r>
              <a:rPr lang="ru-RU" b="1" i="1" dirty="0" err="1"/>
              <a:t>поета</a:t>
            </a:r>
            <a:r>
              <a:rPr lang="ru-RU" b="1" i="1" dirty="0"/>
              <a:t>, що </a:t>
            </a:r>
            <a:r>
              <a:rPr lang="ru-RU" b="1" i="1" dirty="0" err="1"/>
              <a:t>своїм</a:t>
            </a:r>
            <a:r>
              <a:rPr lang="ru-RU" b="1" i="1" dirty="0"/>
              <a:t> </a:t>
            </a:r>
            <a:r>
              <a:rPr lang="ru-RU" b="1" i="1" dirty="0" err="1"/>
              <a:t>доробком</a:t>
            </a:r>
            <a:r>
              <a:rPr lang="ru-RU" b="1" i="1" dirty="0"/>
              <a:t> </a:t>
            </a:r>
            <a:r>
              <a:rPr lang="ru-RU" b="1" i="1" dirty="0" err="1"/>
              <a:t>посідає</a:t>
            </a:r>
            <a:r>
              <a:rPr lang="ru-RU" b="1" i="1" dirty="0"/>
              <a:t> </a:t>
            </a:r>
            <a:r>
              <a:rPr lang="ru-RU" b="1" i="1" dirty="0" err="1"/>
              <a:t>почесне</a:t>
            </a:r>
            <a:r>
              <a:rPr lang="ru-RU" b="1" i="1" dirty="0"/>
              <a:t> </a:t>
            </a:r>
            <a:r>
              <a:rPr lang="ru-RU" b="1" i="1" dirty="0" err="1"/>
              <a:t>місце</a:t>
            </a:r>
            <a:r>
              <a:rPr lang="ru-RU" b="1" i="1" dirty="0"/>
              <a:t> в </a:t>
            </a:r>
            <a:r>
              <a:rPr lang="ru-RU" b="1" i="1" dirty="0" err="1"/>
              <a:t>історії</a:t>
            </a:r>
            <a:r>
              <a:rPr lang="ru-RU" b="1" i="1" dirty="0"/>
              <a:t> </a:t>
            </a:r>
            <a:r>
              <a:rPr lang="ru-RU" b="1" i="1" dirty="0" err="1"/>
              <a:t>літературного</a:t>
            </a:r>
            <a:r>
              <a:rPr lang="ru-RU" b="1" i="1" dirty="0"/>
              <a:t>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дорадянського</a:t>
            </a:r>
            <a:r>
              <a:rPr lang="ru-RU" b="1" i="1" dirty="0"/>
              <a:t> </a:t>
            </a:r>
            <a:r>
              <a:rPr lang="ru-RU" b="1" i="1" dirty="0" err="1"/>
              <a:t>Закарпаття</a:t>
            </a:r>
            <a:r>
              <a:rPr lang="ru-RU" b="1" i="1" dirty="0"/>
              <a:t>». </a:t>
            </a:r>
            <a:r>
              <a:rPr lang="ru-RU" b="1" i="1" dirty="0" err="1"/>
              <a:t>Кінцем</a:t>
            </a:r>
            <a:r>
              <a:rPr lang="ru-RU" b="1" i="1" dirty="0"/>
              <a:t> </a:t>
            </a:r>
            <a:r>
              <a:rPr lang="ru-RU" b="1" i="1" dirty="0" err="1"/>
              <a:t>цього</a:t>
            </a:r>
            <a:r>
              <a:rPr lang="ru-RU" b="1" i="1" dirty="0"/>
              <a:t> ж року </a:t>
            </a:r>
            <a:r>
              <a:rPr lang="ru-RU" b="1" i="1" dirty="0" err="1"/>
              <a:t>постать</a:t>
            </a:r>
            <a:r>
              <a:rPr lang="ru-RU" b="1" i="1" dirty="0"/>
              <a:t> </a:t>
            </a:r>
            <a:r>
              <a:rPr lang="ru-RU" b="1" i="1" dirty="0" err="1"/>
              <a:t>поета</a:t>
            </a:r>
            <a:r>
              <a:rPr lang="ru-RU" b="1" i="1" dirty="0"/>
              <a:t> введена в «</a:t>
            </a:r>
            <a:r>
              <a:rPr lang="ru-RU" b="1" i="1" dirty="0" err="1"/>
              <a:t>Українську</a:t>
            </a:r>
            <a:r>
              <a:rPr lang="ru-RU" b="1" i="1" dirty="0"/>
              <a:t> </a:t>
            </a:r>
            <a:r>
              <a:rPr lang="ru-RU" b="1" i="1" dirty="0" err="1"/>
              <a:t>літературну</a:t>
            </a:r>
            <a:r>
              <a:rPr lang="ru-RU" b="1" i="1" dirty="0"/>
              <a:t> </a:t>
            </a:r>
            <a:r>
              <a:rPr lang="ru-RU" b="1" i="1" dirty="0" err="1"/>
              <a:t>енциклопедію</a:t>
            </a:r>
            <a:r>
              <a:rPr lang="ru-RU" b="1" i="1" dirty="0"/>
              <a:t>»,а </a:t>
            </a:r>
            <a:r>
              <a:rPr lang="ru-RU" b="1" i="1" dirty="0" err="1"/>
              <a:t>відтак</a:t>
            </a:r>
            <a:r>
              <a:rPr lang="ru-RU" b="1" i="1" dirty="0"/>
              <a:t> і в </a:t>
            </a:r>
            <a:r>
              <a:rPr lang="ru-RU" b="1" i="1" dirty="0" err="1"/>
              <a:t>історію</a:t>
            </a:r>
            <a:r>
              <a:rPr lang="ru-RU" b="1" i="1" dirty="0"/>
              <a:t> </a:t>
            </a:r>
            <a:r>
              <a:rPr lang="ru-RU" b="1" i="1" dirty="0" err="1"/>
              <a:t>української</a:t>
            </a:r>
            <a:r>
              <a:rPr lang="ru-RU" b="1" i="1" dirty="0"/>
              <a:t> </a:t>
            </a:r>
            <a:r>
              <a:rPr lang="ru-RU" b="1" i="1" dirty="0" err="1"/>
              <a:t>літератури</a:t>
            </a:r>
            <a:r>
              <a:rPr lang="ru-RU" b="1" i="1" dirty="0"/>
              <a:t>. Ряд </a:t>
            </a:r>
            <a:r>
              <a:rPr lang="ru-RU" b="1" i="1" dirty="0" err="1"/>
              <a:t>публікацій</a:t>
            </a:r>
            <a:r>
              <a:rPr lang="ru-RU" b="1" i="1" dirty="0"/>
              <a:t> з </a:t>
            </a:r>
            <a:r>
              <a:rPr lang="ru-RU" b="1" i="1" dirty="0" err="1"/>
              <a:t>творчої</a:t>
            </a:r>
            <a:r>
              <a:rPr lang="ru-RU" b="1" i="1" dirty="0"/>
              <a:t> </a:t>
            </a:r>
            <a:r>
              <a:rPr lang="ru-RU" b="1" i="1" dirty="0" err="1"/>
              <a:t>спадщини</a:t>
            </a:r>
            <a:r>
              <a:rPr lang="ru-RU" b="1" i="1" dirty="0"/>
              <a:t> </a:t>
            </a:r>
            <a:r>
              <a:rPr lang="ru-RU" b="1" i="1" dirty="0" err="1"/>
              <a:t>поета</a:t>
            </a:r>
            <a:r>
              <a:rPr lang="ru-RU" b="1" i="1" dirty="0"/>
              <a:t> і </a:t>
            </a:r>
            <a:r>
              <a:rPr lang="ru-RU" b="1" i="1" dirty="0" err="1"/>
              <a:t>матеріалів</a:t>
            </a:r>
            <a:r>
              <a:rPr lang="ru-RU" b="1" i="1" dirty="0"/>
              <a:t> про </a:t>
            </a:r>
            <a:r>
              <a:rPr lang="ru-RU" b="1" i="1" dirty="0" err="1"/>
              <a:t>нього</a:t>
            </a:r>
            <a:r>
              <a:rPr lang="ru-RU" b="1" i="1" dirty="0"/>
              <a:t> </a:t>
            </a:r>
            <a:r>
              <a:rPr lang="ru-RU" b="1" i="1" dirty="0" err="1"/>
              <a:t>з’явилося</a:t>
            </a:r>
            <a:r>
              <a:rPr lang="ru-RU" b="1" i="1" dirty="0"/>
              <a:t> у </a:t>
            </a:r>
            <a:r>
              <a:rPr lang="ru-RU" b="1" i="1" dirty="0" err="1"/>
              <a:t>періодичній</a:t>
            </a:r>
            <a:r>
              <a:rPr lang="ru-RU" b="1" i="1" dirty="0"/>
              <a:t> </a:t>
            </a:r>
            <a:r>
              <a:rPr lang="ru-RU" b="1" i="1" dirty="0" err="1"/>
              <a:t>пресі</a:t>
            </a:r>
            <a:r>
              <a:rPr lang="ru-RU" b="1" i="1" dirty="0"/>
              <a:t>, </a:t>
            </a:r>
            <a:r>
              <a:rPr lang="ru-RU" b="1" i="1" dirty="0" err="1"/>
              <a:t>збірниках</a:t>
            </a:r>
            <a:r>
              <a:rPr lang="ru-RU" b="1" i="1" dirty="0"/>
              <a:t> та альманахах.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916715" cy="36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uk-UA" sz="13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13800" b="1" i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4896544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err="1" smtClean="0"/>
              <a:t>Український</a:t>
            </a:r>
            <a:r>
              <a:rPr lang="ru-RU" b="1" i="1" dirty="0"/>
              <a:t> поет, 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err="1" smtClean="0"/>
              <a:t>журналіст</a:t>
            </a:r>
            <a:r>
              <a:rPr lang="ru-RU" b="1" i="1" dirty="0"/>
              <a:t>, </a:t>
            </a:r>
            <a:r>
              <a:rPr lang="ru-RU" b="1" i="1" dirty="0" err="1"/>
              <a:t>громадський</a:t>
            </a:r>
            <a:r>
              <a:rPr lang="ru-RU" b="1" i="1" dirty="0"/>
              <a:t> </a:t>
            </a:r>
            <a:r>
              <a:rPr lang="ru-RU" b="1" i="1" dirty="0" err="1"/>
              <a:t>діяч</a:t>
            </a:r>
            <a:r>
              <a:rPr lang="ru-RU" b="1" i="1" dirty="0"/>
              <a:t>. Член Пласту на </a:t>
            </a:r>
            <a:r>
              <a:rPr lang="ru-RU" b="1" i="1" dirty="0" err="1"/>
              <a:t>Закарпатті</a:t>
            </a:r>
            <a:r>
              <a:rPr lang="ru-RU" b="1" i="1" dirty="0"/>
              <a:t>. </a:t>
            </a:r>
            <a:r>
              <a:rPr lang="ru-RU" b="1" i="1" dirty="0" err="1"/>
              <a:t>Секретар</a:t>
            </a:r>
            <a:r>
              <a:rPr lang="ru-RU" b="1" i="1" dirty="0"/>
              <a:t> </a:t>
            </a:r>
            <a:r>
              <a:rPr lang="ru-RU" b="1" i="1" dirty="0" err="1"/>
              <a:t>Спілки</a:t>
            </a:r>
            <a:r>
              <a:rPr lang="ru-RU" b="1" i="1" dirty="0"/>
              <a:t> </a:t>
            </a:r>
            <a:r>
              <a:rPr lang="ru-RU" b="1" i="1" dirty="0" err="1"/>
              <a:t>українських</a:t>
            </a:r>
            <a:r>
              <a:rPr lang="ru-RU" b="1" i="1" dirty="0"/>
              <a:t> </a:t>
            </a:r>
            <a:r>
              <a:rPr lang="ru-RU" b="1" i="1" dirty="0" err="1"/>
              <a:t>письменників</a:t>
            </a:r>
            <a:r>
              <a:rPr lang="ru-RU" b="1" i="1" dirty="0"/>
              <a:t> у м. </a:t>
            </a:r>
            <a:r>
              <a:rPr lang="ru-RU" b="1" i="1" dirty="0" err="1"/>
              <a:t>Києві</a:t>
            </a:r>
            <a:r>
              <a:rPr lang="ru-RU" b="1" i="1" dirty="0"/>
              <a:t>, </a:t>
            </a:r>
            <a:r>
              <a:rPr lang="ru-RU" b="1" i="1" dirty="0" err="1"/>
              <a:t>близький</a:t>
            </a:r>
            <a:r>
              <a:rPr lang="ru-RU" b="1" i="1" dirty="0"/>
              <a:t> </a:t>
            </a:r>
            <a:r>
              <a:rPr lang="ru-RU" b="1" i="1" dirty="0" err="1"/>
              <a:t>співробітник</a:t>
            </a:r>
            <a:r>
              <a:rPr lang="ru-RU" b="1" i="1" dirty="0"/>
              <a:t> Олени </a:t>
            </a:r>
            <a:r>
              <a:rPr lang="ru-RU" b="1" i="1" dirty="0" err="1"/>
              <a:t>Теліги</a:t>
            </a:r>
            <a:r>
              <a:rPr lang="ru-RU" b="1" i="1" dirty="0"/>
              <a:t>. </a:t>
            </a:r>
            <a:r>
              <a:rPr lang="ru-RU" b="1" i="1" dirty="0" err="1"/>
              <a:t>Заарештований</a:t>
            </a:r>
            <a:r>
              <a:rPr lang="ru-RU" b="1" i="1" dirty="0"/>
              <a:t> гестапо 9 лютого 1942 у </a:t>
            </a:r>
            <a:r>
              <a:rPr lang="ru-RU" b="1" i="1" dirty="0" err="1"/>
              <a:t>Києві</a:t>
            </a:r>
            <a:r>
              <a:rPr lang="ru-RU" b="1" i="1" dirty="0"/>
              <a:t>, </a:t>
            </a:r>
            <a:r>
              <a:rPr lang="ru-RU" b="1" i="1" dirty="0" err="1"/>
              <a:t>невдовзі</a:t>
            </a:r>
            <a:r>
              <a:rPr lang="ru-RU" b="1" i="1" dirty="0"/>
              <a:t> </a:t>
            </a:r>
            <a:r>
              <a:rPr lang="ru-RU" b="1" i="1" dirty="0" err="1"/>
              <a:t>розстріляний</a:t>
            </a:r>
            <a:r>
              <a:rPr lang="ru-RU" b="1" i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916715" cy="369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2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Справжнє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прізвище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Іванович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Рошко</a:t>
            </a:r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ctr">
              <a:buNone/>
            </a:pPr>
            <a:r>
              <a:rPr lang="ru-RU" sz="44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назвав свою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поезією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бурхливого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себе –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поетом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неспокійних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буднів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долю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справді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випало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аж </a:t>
            </a:r>
            <a:r>
              <a:rPr lang="ru-RU" sz="44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занадто</a:t>
            </a:r>
            <a:r>
              <a:rPr lang="ru-RU" sz="4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8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 smtClean="0"/>
              <a:t>Народився</a:t>
            </a:r>
            <a:r>
              <a:rPr lang="ru-RU" b="1" i="1" dirty="0"/>
              <a:t> </a:t>
            </a:r>
            <a:r>
              <a:rPr lang="ru-RU" b="1" i="1" dirty="0" err="1"/>
              <a:t>Іван</a:t>
            </a:r>
            <a:r>
              <a:rPr lang="ru-RU" b="1" i="1" dirty="0"/>
              <a:t> </a:t>
            </a:r>
            <a:r>
              <a:rPr lang="ru-RU" b="1" i="1" dirty="0" err="1" smtClean="0"/>
              <a:t>Іванович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Рошко</a:t>
            </a:r>
            <a:r>
              <a:rPr lang="ru-RU" b="1" i="1" dirty="0" smtClean="0"/>
              <a:t> 17 </a:t>
            </a:r>
            <a:r>
              <a:rPr lang="ru-RU" b="1" i="1" dirty="0" err="1"/>
              <a:t>січня</a:t>
            </a:r>
            <a:r>
              <a:rPr lang="ru-RU" b="1" i="1" dirty="0"/>
              <a:t> 1919 року на </a:t>
            </a:r>
            <a:r>
              <a:rPr lang="ru-RU" b="1" i="1" dirty="0" err="1"/>
              <a:t>Ужгородщині</a:t>
            </a:r>
            <a:r>
              <a:rPr lang="ru-RU" b="1" i="1" dirty="0"/>
              <a:t>, у </a:t>
            </a:r>
            <a:r>
              <a:rPr lang="ru-RU" b="1" i="1" dirty="0" err="1"/>
              <a:t>напрочуд</a:t>
            </a:r>
            <a:r>
              <a:rPr lang="ru-RU" b="1" i="1" dirty="0"/>
              <a:t> </a:t>
            </a:r>
            <a:r>
              <a:rPr lang="ru-RU" b="1" i="1" dirty="0" err="1"/>
              <a:t>мальовничому</a:t>
            </a:r>
            <a:r>
              <a:rPr lang="ru-RU" b="1" i="1" dirty="0"/>
              <a:t> </a:t>
            </a:r>
            <a:r>
              <a:rPr lang="ru-RU" b="1" i="1" dirty="0" err="1"/>
              <a:t>селі</a:t>
            </a:r>
            <a:r>
              <a:rPr lang="ru-RU" b="1" i="1" dirty="0"/>
              <a:t> </a:t>
            </a:r>
            <a:r>
              <a:rPr lang="ru-RU" b="1" i="1" dirty="0" err="1"/>
              <a:t>Ірлява</a:t>
            </a:r>
            <a:r>
              <a:rPr lang="ru-RU" b="1" i="1" dirty="0"/>
              <a:t>, </a:t>
            </a:r>
            <a:r>
              <a:rPr lang="ru-RU" b="1" i="1" dirty="0" err="1"/>
              <a:t>розсіченому</a:t>
            </a:r>
            <a:r>
              <a:rPr lang="ru-RU" b="1" i="1" dirty="0"/>
              <a:t> </a:t>
            </a:r>
            <a:r>
              <a:rPr lang="ru-RU" b="1" i="1" dirty="0" err="1"/>
              <a:t>річкою</a:t>
            </a:r>
            <a:r>
              <a:rPr lang="ru-RU" b="1" i="1" dirty="0"/>
              <a:t> Старою, </a:t>
            </a:r>
            <a:r>
              <a:rPr lang="ru-RU" b="1" i="1" dirty="0" err="1"/>
              <a:t>притокою</a:t>
            </a:r>
            <a:r>
              <a:rPr lang="ru-RU" b="1" i="1" dirty="0"/>
              <a:t> </a:t>
            </a:r>
            <a:r>
              <a:rPr lang="ru-RU" b="1" i="1" dirty="0" err="1"/>
              <a:t>Латориці</a:t>
            </a:r>
            <a:r>
              <a:rPr lang="ru-RU" b="1" i="1" dirty="0"/>
              <a:t>, на </a:t>
            </a:r>
            <a:r>
              <a:rPr lang="ru-RU" b="1" i="1" dirty="0" err="1"/>
              <a:t>дві</a:t>
            </a:r>
            <a:r>
              <a:rPr lang="ru-RU" b="1" i="1" dirty="0"/>
              <a:t> </a:t>
            </a:r>
            <a:r>
              <a:rPr lang="ru-RU" b="1" i="1" dirty="0" err="1" smtClean="0"/>
              <a:t>нерівні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частки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447781" cy="3064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9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76" y="548680"/>
            <a:ext cx="8229600" cy="35283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i="1" dirty="0" err="1"/>
              <a:t>Мати</a:t>
            </a:r>
            <a:r>
              <a:rPr lang="ru-RU" sz="2800" b="1" i="1" dirty="0"/>
              <a:t>, чию </a:t>
            </a:r>
            <a:r>
              <a:rPr lang="ru-RU" sz="2800" b="1" i="1" dirty="0" err="1"/>
              <a:t>жіночу</a:t>
            </a:r>
            <a:r>
              <a:rPr lang="ru-RU" sz="2800" b="1" i="1" dirty="0"/>
              <a:t> </a:t>
            </a:r>
            <a:r>
              <a:rPr lang="ru-RU" sz="2800" b="1" i="1" dirty="0" err="1"/>
              <a:t>м’якість</a:t>
            </a:r>
            <a:r>
              <a:rPr lang="ru-RU" sz="2800" b="1" i="1" dirty="0"/>
              <a:t>, теплоту і ласку </a:t>
            </a:r>
            <a:r>
              <a:rPr lang="ru-RU" sz="2800" b="1" i="1" dirty="0" err="1"/>
              <a:t>він</a:t>
            </a:r>
            <a:r>
              <a:rPr lang="ru-RU" sz="2800" b="1" i="1" dirty="0"/>
              <a:t> взяв </a:t>
            </a:r>
            <a:r>
              <a:rPr lang="ru-RU" sz="2800" b="1" i="1" dirty="0" err="1"/>
              <a:t>із</a:t>
            </a:r>
            <a:r>
              <a:rPr lang="ru-RU" sz="2800" b="1" i="1" dirty="0"/>
              <a:t> собою </a:t>
            </a:r>
            <a:r>
              <a:rPr lang="ru-RU" sz="2800" b="1" i="1" dirty="0" err="1"/>
              <a:t>назавжди</a:t>
            </a:r>
            <a:r>
              <a:rPr lang="ru-RU" sz="2800" b="1" i="1" dirty="0"/>
              <a:t>, померла рано, </a:t>
            </a:r>
            <a:r>
              <a:rPr lang="ru-RU" sz="2800" b="1" i="1" dirty="0" err="1"/>
              <a:t>ще</a:t>
            </a:r>
            <a:r>
              <a:rPr lang="ru-RU" sz="2800" b="1" i="1" dirty="0"/>
              <a:t> перед </a:t>
            </a:r>
            <a:r>
              <a:rPr lang="ru-RU" sz="2800" b="1" i="1" dirty="0" err="1"/>
              <a:t>тим</a:t>
            </a:r>
            <a:r>
              <a:rPr lang="ru-RU" sz="2800" b="1" i="1" dirty="0"/>
              <a:t>, як </a:t>
            </a:r>
            <a:r>
              <a:rPr lang="ru-RU" sz="2800" b="1" i="1" dirty="0" err="1"/>
              <a:t>він</a:t>
            </a:r>
            <a:r>
              <a:rPr lang="ru-RU" sz="2800" b="1" i="1" dirty="0"/>
              <a:t> </a:t>
            </a:r>
            <a:r>
              <a:rPr lang="ru-RU" sz="2800" b="1" i="1" dirty="0" err="1"/>
              <a:t>пішов</a:t>
            </a:r>
            <a:r>
              <a:rPr lang="ru-RU" sz="2800" b="1" i="1" dirty="0"/>
              <a:t> до </a:t>
            </a:r>
            <a:r>
              <a:rPr lang="ru-RU" sz="2800" b="1" i="1" dirty="0" err="1"/>
              <a:t>школи</a:t>
            </a:r>
            <a:r>
              <a:rPr lang="ru-RU" sz="2800" b="1" i="1" dirty="0"/>
              <a:t>. </a:t>
            </a:r>
            <a:r>
              <a:rPr lang="ru-RU" sz="2800" b="1" i="1" dirty="0" err="1"/>
              <a:t>Батько</a:t>
            </a:r>
            <a:r>
              <a:rPr lang="ru-RU" sz="2800" b="1" i="1" dirty="0"/>
              <a:t> </a:t>
            </a:r>
            <a:r>
              <a:rPr lang="ru-RU" sz="2800" b="1" i="1" dirty="0" err="1"/>
              <a:t>пізнав</a:t>
            </a:r>
            <a:r>
              <a:rPr lang="ru-RU" sz="2800" b="1" i="1" dirty="0"/>
              <a:t> </a:t>
            </a:r>
            <a:r>
              <a:rPr lang="ru-RU" sz="2800" b="1" i="1" dirty="0" err="1"/>
              <a:t>широкі</a:t>
            </a:r>
            <a:r>
              <a:rPr lang="ru-RU" sz="2800" b="1" i="1" dirty="0"/>
              <a:t> </a:t>
            </a:r>
            <a:r>
              <a:rPr lang="ru-RU" sz="2800" b="1" i="1" dirty="0" err="1"/>
              <a:t>світи</a:t>
            </a:r>
            <a:r>
              <a:rPr lang="ru-RU" sz="2800" b="1" i="1" dirty="0"/>
              <a:t>- </a:t>
            </a:r>
            <a:r>
              <a:rPr lang="ru-RU" sz="2800" b="1" i="1" dirty="0" err="1"/>
              <a:t>тричі</a:t>
            </a:r>
            <a:r>
              <a:rPr lang="ru-RU" sz="2800" b="1" i="1" dirty="0"/>
              <a:t> </a:t>
            </a:r>
            <a:r>
              <a:rPr lang="ru-RU" sz="2800" b="1" i="1" dirty="0" err="1"/>
              <a:t>їздив</a:t>
            </a:r>
            <a:r>
              <a:rPr lang="ru-RU" sz="2800" b="1" i="1" dirty="0"/>
              <a:t> в Америку, </a:t>
            </a:r>
            <a:r>
              <a:rPr lang="ru-RU" sz="2800" b="1" i="1" dirty="0" err="1"/>
              <a:t>аби</a:t>
            </a:r>
            <a:r>
              <a:rPr lang="ru-RU" sz="2800" b="1" i="1" dirty="0"/>
              <a:t> </a:t>
            </a:r>
            <a:r>
              <a:rPr lang="ru-RU" sz="2800" b="1" i="1" dirty="0" err="1"/>
              <a:t>заробити</a:t>
            </a:r>
            <a:r>
              <a:rPr lang="ru-RU" sz="2800" b="1" i="1" dirty="0"/>
              <a:t> </a:t>
            </a:r>
            <a:r>
              <a:rPr lang="ru-RU" sz="2800" b="1" i="1" dirty="0" err="1"/>
              <a:t>якийсь</a:t>
            </a:r>
            <a:r>
              <a:rPr lang="ru-RU" sz="2800" b="1" i="1" dirty="0"/>
              <a:t> </a:t>
            </a:r>
            <a:r>
              <a:rPr lang="ru-RU" sz="2800" b="1" i="1" dirty="0" err="1"/>
              <a:t>гріш</a:t>
            </a:r>
            <a:r>
              <a:rPr lang="ru-RU" sz="2800" b="1" i="1" dirty="0"/>
              <a:t>, два роки </a:t>
            </a:r>
            <a:r>
              <a:rPr lang="ru-RU" sz="2800" b="1" i="1" dirty="0" err="1"/>
              <a:t>воював</a:t>
            </a:r>
            <a:r>
              <a:rPr lang="ru-RU" sz="2800" b="1" i="1" dirty="0"/>
              <a:t> на фронтах </a:t>
            </a:r>
            <a:r>
              <a:rPr lang="ru-RU" sz="2800" b="1" i="1" dirty="0" err="1"/>
              <a:t>Першої</a:t>
            </a:r>
            <a:r>
              <a:rPr lang="ru-RU" sz="2800" b="1" i="1" dirty="0"/>
              <a:t> </a:t>
            </a:r>
            <a:r>
              <a:rPr lang="ru-RU" sz="2800" b="1" i="1" dirty="0" err="1"/>
              <a:t>світової</a:t>
            </a:r>
            <a:r>
              <a:rPr lang="ru-RU" sz="2800" b="1" i="1" dirty="0"/>
              <a:t> </a:t>
            </a:r>
            <a:r>
              <a:rPr lang="ru-RU" sz="2800" b="1" i="1" dirty="0" err="1"/>
              <a:t>війни</a:t>
            </a:r>
            <a:r>
              <a:rPr lang="ru-RU" sz="2800" b="1" i="1" dirty="0"/>
              <a:t>, як </a:t>
            </a:r>
            <a:r>
              <a:rPr lang="ru-RU" sz="2800" b="1" i="1" dirty="0" err="1"/>
              <a:t>військовополонений</a:t>
            </a:r>
            <a:r>
              <a:rPr lang="ru-RU" sz="2800" b="1" i="1" dirty="0"/>
              <a:t> австро-</a:t>
            </a:r>
            <a:r>
              <a:rPr lang="ru-RU" sz="2800" b="1" i="1" dirty="0" err="1"/>
              <a:t>угорської</a:t>
            </a:r>
            <a:r>
              <a:rPr lang="ru-RU" sz="2800" b="1" i="1" dirty="0"/>
              <a:t> </a:t>
            </a:r>
            <a:r>
              <a:rPr lang="ru-RU" sz="2800" b="1" i="1" dirty="0" err="1"/>
              <a:t>армії</a:t>
            </a:r>
            <a:r>
              <a:rPr lang="ru-RU" sz="2800" b="1" i="1" dirty="0"/>
              <a:t> </a:t>
            </a:r>
            <a:r>
              <a:rPr lang="ru-RU" sz="2800" b="1" i="1" dirty="0" err="1"/>
              <a:t>досить</a:t>
            </a:r>
            <a:r>
              <a:rPr lang="ru-RU" sz="2800" b="1" i="1" dirty="0"/>
              <a:t> </a:t>
            </a:r>
            <a:r>
              <a:rPr lang="ru-RU" sz="2800" b="1" i="1" dirty="0" err="1"/>
              <a:t>тривалий</a:t>
            </a:r>
            <a:r>
              <a:rPr lang="ru-RU" sz="2800" b="1" i="1" dirty="0"/>
              <a:t> час </a:t>
            </a:r>
            <a:r>
              <a:rPr lang="ru-RU" sz="2800" b="1" i="1" dirty="0" err="1"/>
              <a:t>перебував</a:t>
            </a:r>
            <a:r>
              <a:rPr lang="ru-RU" sz="2800" b="1" i="1" dirty="0"/>
              <a:t> на </a:t>
            </a:r>
            <a:r>
              <a:rPr lang="ru-RU" sz="2800" b="1" i="1" dirty="0" err="1"/>
              <a:t>Полтавщині</a:t>
            </a:r>
            <a:r>
              <a:rPr lang="ru-RU" sz="2800" b="1" i="1" dirty="0"/>
              <a:t> й </a:t>
            </a:r>
            <a:r>
              <a:rPr lang="ru-RU" sz="2800" b="1" i="1" dirty="0" err="1"/>
              <a:t>повернувся</a:t>
            </a:r>
            <a:r>
              <a:rPr lang="ru-RU" sz="2800" b="1" i="1" dirty="0"/>
              <a:t> </a:t>
            </a:r>
            <a:r>
              <a:rPr lang="ru-RU" sz="2800" b="1" i="1" dirty="0" err="1"/>
              <a:t>додому</a:t>
            </a:r>
            <a:r>
              <a:rPr lang="ru-RU" sz="2800" b="1" i="1" dirty="0"/>
              <a:t> 1918 року – з </a:t>
            </a:r>
            <a:r>
              <a:rPr lang="ru-RU" sz="2800" b="1" i="1" dirty="0" err="1"/>
              <a:t>його</a:t>
            </a:r>
            <a:r>
              <a:rPr lang="ru-RU" sz="2800" b="1" i="1" dirty="0"/>
              <a:t> </a:t>
            </a:r>
            <a:r>
              <a:rPr lang="ru-RU" sz="2800" b="1" i="1" dirty="0" err="1"/>
              <a:t>живих</a:t>
            </a:r>
            <a:r>
              <a:rPr lang="ru-RU" sz="2800" b="1" i="1" dirty="0"/>
              <a:t> </a:t>
            </a:r>
            <a:r>
              <a:rPr lang="ru-RU" sz="2800" b="1" i="1" dirty="0" err="1"/>
              <a:t>оповідей</a:t>
            </a:r>
            <a:r>
              <a:rPr lang="ru-RU" sz="2800" b="1" i="1" dirty="0"/>
              <a:t> </a:t>
            </a:r>
            <a:r>
              <a:rPr lang="ru-RU" sz="2800" b="1" i="1" dirty="0" err="1"/>
              <a:t>постали</a:t>
            </a:r>
            <a:r>
              <a:rPr lang="ru-RU" sz="2800" b="1" i="1" dirty="0"/>
              <a:t> у </a:t>
            </a:r>
            <a:r>
              <a:rPr lang="ru-RU" sz="2800" b="1" i="1" dirty="0" err="1"/>
              <a:t>віршах</a:t>
            </a:r>
            <a:r>
              <a:rPr lang="ru-RU" sz="2800" b="1" i="1" dirty="0"/>
              <a:t> </a:t>
            </a:r>
            <a:r>
              <a:rPr lang="ru-RU" sz="2800" b="1" i="1" dirty="0" err="1"/>
              <a:t>сина</a:t>
            </a:r>
            <a:r>
              <a:rPr lang="ru-RU" sz="2800" b="1" i="1" dirty="0"/>
              <a:t> </a:t>
            </a:r>
            <a:r>
              <a:rPr lang="ru-RU" sz="2800" b="1" i="1" dirty="0" err="1"/>
              <a:t>образи</a:t>
            </a:r>
            <a:r>
              <a:rPr lang="ru-RU" sz="2800" b="1" i="1" dirty="0"/>
              <a:t> </a:t>
            </a:r>
            <a:r>
              <a:rPr lang="ru-RU" sz="2800" b="1" i="1" dirty="0" err="1"/>
              <a:t>українського</a:t>
            </a:r>
            <a:r>
              <a:rPr lang="ru-RU" sz="2800" b="1" i="1" dirty="0"/>
              <a:t> степу.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8820472" cy="280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8229600" cy="34563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i="1" dirty="0" err="1"/>
              <a:t>Після</a:t>
            </a:r>
            <a:r>
              <a:rPr lang="ru-RU" sz="2800" b="1" i="1" dirty="0"/>
              <a:t> </a:t>
            </a:r>
            <a:r>
              <a:rPr lang="ru-RU" sz="2800" b="1" i="1" dirty="0" err="1"/>
              <a:t>закінчення</a:t>
            </a:r>
            <a:r>
              <a:rPr lang="ru-RU" sz="2800" b="1" i="1" dirty="0"/>
              <a:t> шести </a:t>
            </a:r>
            <a:r>
              <a:rPr lang="ru-RU" sz="2800" b="1" i="1" dirty="0" err="1"/>
              <a:t>класів</a:t>
            </a:r>
            <a:r>
              <a:rPr lang="ru-RU" sz="2800" b="1" i="1" dirty="0"/>
              <a:t> </a:t>
            </a:r>
            <a:r>
              <a:rPr lang="ru-RU" sz="2800" b="1" i="1" dirty="0" err="1"/>
              <a:t>народної</a:t>
            </a:r>
            <a:r>
              <a:rPr lang="ru-RU" sz="2800" b="1" i="1" dirty="0"/>
              <a:t> (</a:t>
            </a:r>
            <a:r>
              <a:rPr lang="ru-RU" sz="2800" b="1" i="1" dirty="0" err="1"/>
              <a:t>початкової</a:t>
            </a:r>
            <a:r>
              <a:rPr lang="ru-RU" sz="2800" b="1" i="1" dirty="0"/>
              <a:t>) </a:t>
            </a:r>
            <a:r>
              <a:rPr lang="ru-RU" sz="2800" b="1" i="1" dirty="0" err="1"/>
              <a:t>школи</a:t>
            </a:r>
            <a:r>
              <a:rPr lang="ru-RU" sz="2800" b="1" i="1" dirty="0"/>
              <a:t> у </a:t>
            </a:r>
            <a:r>
              <a:rPr lang="ru-RU" sz="2800" b="1" i="1" dirty="0" err="1"/>
              <a:t>рідному</a:t>
            </a:r>
            <a:r>
              <a:rPr lang="ru-RU" sz="2800" b="1" i="1" dirty="0"/>
              <a:t> </a:t>
            </a:r>
            <a:r>
              <a:rPr lang="ru-RU" sz="2800" b="1" i="1" dirty="0" err="1"/>
              <a:t>селі</a:t>
            </a:r>
            <a:r>
              <a:rPr lang="ru-RU" sz="2800" b="1" i="1" dirty="0"/>
              <a:t>, </a:t>
            </a:r>
            <a:r>
              <a:rPr lang="ru-RU" sz="2800" b="1" i="1" dirty="0" err="1"/>
              <a:t>місцеві</a:t>
            </a:r>
            <a:r>
              <a:rPr lang="ru-RU" sz="2800" b="1" i="1" dirty="0"/>
              <a:t> </a:t>
            </a:r>
            <a:r>
              <a:rPr lang="ru-RU" sz="2800" b="1" i="1" dirty="0" err="1"/>
              <a:t>вчителі</a:t>
            </a:r>
            <a:r>
              <a:rPr lang="ru-RU" sz="2800" b="1" i="1" dirty="0"/>
              <a:t> </a:t>
            </a:r>
            <a:r>
              <a:rPr lang="ru-RU" sz="2800" b="1" i="1" dirty="0" err="1"/>
              <a:t>допомогли</a:t>
            </a:r>
            <a:r>
              <a:rPr lang="ru-RU" sz="2800" b="1" i="1" dirty="0"/>
              <a:t> </a:t>
            </a:r>
            <a:r>
              <a:rPr lang="ru-RU" sz="2800" b="1" i="1" dirty="0" err="1"/>
              <a:t>здібному</a:t>
            </a:r>
            <a:r>
              <a:rPr lang="ru-RU" sz="2800" b="1" i="1" dirty="0"/>
              <a:t> </a:t>
            </a:r>
            <a:r>
              <a:rPr lang="ru-RU" sz="2800" b="1" i="1" dirty="0" err="1"/>
              <a:t>учневі</a:t>
            </a:r>
            <a:r>
              <a:rPr lang="ru-RU" sz="2800" b="1" i="1" dirty="0"/>
              <a:t> </a:t>
            </a:r>
            <a:r>
              <a:rPr lang="ru-RU" sz="2800" b="1" i="1" dirty="0" err="1"/>
              <a:t>підготуватися</a:t>
            </a:r>
            <a:r>
              <a:rPr lang="ru-RU" sz="2800" b="1" i="1" dirty="0"/>
              <a:t> до </a:t>
            </a:r>
            <a:r>
              <a:rPr lang="ru-RU" sz="2800" b="1" i="1" dirty="0" err="1"/>
              <a:t>здачі</a:t>
            </a:r>
            <a:r>
              <a:rPr lang="ru-RU" sz="2800" b="1" i="1" dirty="0"/>
              <a:t> </a:t>
            </a:r>
            <a:r>
              <a:rPr lang="ru-RU" sz="2800" b="1" i="1" dirty="0" err="1"/>
              <a:t>екзаменів</a:t>
            </a:r>
            <a:r>
              <a:rPr lang="ru-RU" sz="2800" b="1" i="1" dirty="0"/>
              <a:t> за </a:t>
            </a:r>
            <a:r>
              <a:rPr lang="ru-RU" sz="2800" b="1" i="1" dirty="0" err="1"/>
              <a:t>горожанську</a:t>
            </a:r>
            <a:r>
              <a:rPr lang="ru-RU" sz="2800" b="1" i="1" dirty="0"/>
              <a:t> (</a:t>
            </a:r>
            <a:r>
              <a:rPr lang="ru-RU" sz="2800" b="1" i="1" dirty="0" err="1"/>
              <a:t>неповну</a:t>
            </a:r>
            <a:r>
              <a:rPr lang="ru-RU" sz="2800" b="1" i="1" dirty="0"/>
              <a:t> </a:t>
            </a:r>
            <a:r>
              <a:rPr lang="ru-RU" sz="2800" b="1" i="1" dirty="0" err="1"/>
              <a:t>середню</a:t>
            </a:r>
            <a:r>
              <a:rPr lang="ru-RU" sz="2800" b="1" i="1" dirty="0"/>
              <a:t>) школу </a:t>
            </a:r>
            <a:r>
              <a:rPr lang="ru-RU" sz="2800" b="1" i="1" dirty="0" err="1"/>
              <a:t>екстерном</a:t>
            </a:r>
            <a:r>
              <a:rPr lang="ru-RU" sz="2800" b="1" i="1" dirty="0"/>
              <a:t>, але </a:t>
            </a:r>
            <a:r>
              <a:rPr lang="ru-RU" sz="2800" b="1" i="1" dirty="0" err="1"/>
              <a:t>оскільки</a:t>
            </a:r>
            <a:r>
              <a:rPr lang="ru-RU" sz="2800" b="1" i="1" dirty="0"/>
              <a:t> в </a:t>
            </a:r>
            <a:r>
              <a:rPr lang="ru-RU" sz="2800" b="1" i="1" dirty="0" err="1"/>
              <a:t>Мукачеві</a:t>
            </a:r>
            <a:r>
              <a:rPr lang="ru-RU" sz="2800" b="1" i="1" dirty="0"/>
              <a:t> </a:t>
            </a:r>
            <a:r>
              <a:rPr lang="ru-RU" sz="2800" b="1" i="1" dirty="0" err="1"/>
              <a:t>його</a:t>
            </a:r>
            <a:r>
              <a:rPr lang="ru-RU" sz="2800" b="1" i="1" dirty="0"/>
              <a:t> на подальше </a:t>
            </a:r>
            <a:r>
              <a:rPr lang="ru-RU" sz="2800" b="1" i="1" dirty="0" err="1"/>
              <a:t>навчання</a:t>
            </a:r>
            <a:r>
              <a:rPr lang="ru-RU" sz="2800" b="1" i="1" dirty="0"/>
              <a:t> не </a:t>
            </a:r>
            <a:r>
              <a:rPr lang="ru-RU" sz="2800" b="1" i="1" dirty="0" err="1"/>
              <a:t>прийняли</a:t>
            </a:r>
            <a:r>
              <a:rPr lang="ru-RU" sz="2800" b="1" i="1" dirty="0"/>
              <a:t> за </a:t>
            </a:r>
            <a:r>
              <a:rPr lang="ru-RU" sz="2800" b="1" i="1" dirty="0" err="1"/>
              <a:t>віком</a:t>
            </a:r>
            <a:r>
              <a:rPr lang="ru-RU" sz="2800" b="1" i="1" dirty="0"/>
              <a:t>, </a:t>
            </a:r>
            <a:r>
              <a:rPr lang="ru-RU" sz="2800" b="1" i="1" dirty="0" err="1"/>
              <a:t>провчився</a:t>
            </a:r>
            <a:r>
              <a:rPr lang="ru-RU" sz="2800" b="1" i="1" dirty="0"/>
              <a:t> </a:t>
            </a:r>
            <a:r>
              <a:rPr lang="ru-RU" sz="2800" b="1" i="1" dirty="0" err="1"/>
              <a:t>ще</a:t>
            </a:r>
            <a:r>
              <a:rPr lang="ru-RU" sz="2800" b="1" i="1" dirty="0"/>
              <a:t> </a:t>
            </a:r>
            <a:r>
              <a:rPr lang="ru-RU" sz="2800" b="1" i="1" dirty="0" err="1"/>
              <a:t>рік</a:t>
            </a:r>
            <a:r>
              <a:rPr lang="ru-RU" sz="2800" b="1" i="1" dirty="0"/>
              <a:t> в </a:t>
            </a:r>
            <a:r>
              <a:rPr lang="ru-RU" sz="2800" b="1" i="1" dirty="0" err="1"/>
              <a:t>Ужгороді</a:t>
            </a:r>
            <a:r>
              <a:rPr lang="ru-RU" sz="2800" b="1" i="1" dirty="0"/>
              <a:t> – брат Василь </a:t>
            </a:r>
            <a:r>
              <a:rPr lang="ru-RU" sz="2800" b="1" i="1" dirty="0" err="1"/>
              <a:t>двічі</a:t>
            </a:r>
            <a:r>
              <a:rPr lang="ru-RU" sz="2800" b="1" i="1" dirty="0"/>
              <a:t> на </a:t>
            </a:r>
            <a:r>
              <a:rPr lang="ru-RU" sz="2800" b="1" i="1" dirty="0" err="1"/>
              <a:t>тиждень</a:t>
            </a:r>
            <a:r>
              <a:rPr lang="ru-RU" sz="2800" b="1" i="1" dirty="0"/>
              <a:t> носив </a:t>
            </a:r>
            <a:r>
              <a:rPr lang="ru-RU" sz="2800" b="1" i="1" dirty="0" err="1"/>
              <a:t>йому</a:t>
            </a:r>
            <a:r>
              <a:rPr lang="ru-RU" sz="2800" b="1" i="1" dirty="0"/>
              <a:t> </a:t>
            </a:r>
            <a:r>
              <a:rPr lang="ru-RU" sz="2800" b="1" i="1" dirty="0" err="1"/>
              <a:t>їжу</a:t>
            </a:r>
            <a:r>
              <a:rPr lang="ru-RU" sz="2800" b="1" i="1" dirty="0"/>
              <a:t>, грошей </a:t>
            </a:r>
            <a:r>
              <a:rPr lang="ru-RU" sz="2800" b="1" i="1" dirty="0" err="1"/>
              <a:t>вистачало</a:t>
            </a:r>
            <a:r>
              <a:rPr lang="ru-RU" sz="2800" b="1" i="1" dirty="0"/>
              <a:t> </a:t>
            </a:r>
            <a:r>
              <a:rPr lang="ru-RU" sz="2800" b="1" i="1" dirty="0" err="1"/>
              <a:t>лише</a:t>
            </a:r>
            <a:r>
              <a:rPr lang="ru-RU" sz="2800" b="1" i="1" dirty="0"/>
              <a:t> на плату за </a:t>
            </a:r>
            <a:r>
              <a:rPr lang="ru-RU" sz="2800" b="1" i="1" dirty="0" err="1"/>
              <a:t>квартирування</a:t>
            </a:r>
            <a:r>
              <a:rPr lang="ru-RU" sz="2800" b="1" i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15" b="18518"/>
          <a:stretch/>
        </p:blipFill>
        <p:spPr bwMode="auto">
          <a:xfrm>
            <a:off x="1396950" y="3789040"/>
            <a:ext cx="5881582" cy="2895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err="1"/>
              <a:t>Після</a:t>
            </a:r>
            <a:r>
              <a:rPr lang="ru-RU" b="1" i="1" dirty="0"/>
              <a:t> </a:t>
            </a:r>
            <a:r>
              <a:rPr lang="ru-RU" b="1" i="1" dirty="0" err="1"/>
              <a:t>окупації</a:t>
            </a:r>
            <a:r>
              <a:rPr lang="ru-RU" b="1" i="1" dirty="0"/>
              <a:t> </a:t>
            </a:r>
            <a:r>
              <a:rPr lang="ru-RU" b="1" i="1" dirty="0" err="1"/>
              <a:t>Карпатської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 </a:t>
            </a:r>
            <a:r>
              <a:rPr lang="ru-RU" b="1" i="1" dirty="0" err="1"/>
              <a:t>гортіївською</a:t>
            </a:r>
            <a:r>
              <a:rPr lang="ru-RU" b="1" i="1" dirty="0"/>
              <a:t> </a:t>
            </a:r>
            <a:r>
              <a:rPr lang="ru-RU" b="1" i="1" dirty="0" err="1"/>
              <a:t>Угорщиною</a:t>
            </a:r>
            <a:r>
              <a:rPr lang="ru-RU" b="1" i="1" dirty="0"/>
              <a:t> в </a:t>
            </a:r>
            <a:r>
              <a:rPr lang="ru-RU" b="1" i="1" dirty="0" err="1"/>
              <a:t>середині</a:t>
            </a:r>
            <a:r>
              <a:rPr lang="ru-RU" b="1" i="1" dirty="0"/>
              <a:t> </a:t>
            </a:r>
            <a:r>
              <a:rPr lang="ru-RU" b="1" i="1" dirty="0" err="1"/>
              <a:t>березня</a:t>
            </a:r>
            <a:r>
              <a:rPr lang="ru-RU" b="1" i="1" dirty="0"/>
              <a:t> 1939 р. </a:t>
            </a:r>
            <a:r>
              <a:rPr lang="ru-RU" b="1" i="1" dirty="0" err="1"/>
              <a:t>Іван</a:t>
            </a:r>
            <a:r>
              <a:rPr lang="ru-RU" b="1" i="1" dirty="0"/>
              <a:t> </a:t>
            </a:r>
            <a:r>
              <a:rPr lang="ru-RU" b="1" i="1" dirty="0" err="1"/>
              <a:t>Ірлявський</a:t>
            </a:r>
            <a:r>
              <a:rPr lang="ru-RU" b="1" i="1" dirty="0"/>
              <a:t> </a:t>
            </a:r>
            <a:r>
              <a:rPr lang="ru-RU" b="1" i="1" dirty="0" err="1"/>
              <a:t>добирається</a:t>
            </a:r>
            <a:r>
              <a:rPr lang="ru-RU" b="1" i="1" dirty="0"/>
              <a:t> до </a:t>
            </a:r>
            <a:r>
              <a:rPr lang="ru-RU" b="1" i="1" dirty="0" err="1"/>
              <a:t>Югославії</a:t>
            </a:r>
            <a:r>
              <a:rPr lang="ru-RU" b="1" i="1" dirty="0"/>
              <a:t>, </a:t>
            </a:r>
            <a:r>
              <a:rPr lang="ru-RU" b="1" i="1" dirty="0" err="1"/>
              <a:t>більше</a:t>
            </a:r>
            <a:r>
              <a:rPr lang="ru-RU" b="1" i="1" dirty="0"/>
              <a:t> </a:t>
            </a:r>
            <a:r>
              <a:rPr lang="ru-RU" b="1" i="1" dirty="0" err="1"/>
              <a:t>місяця</a:t>
            </a:r>
            <a:r>
              <a:rPr lang="ru-RU" b="1" i="1" dirty="0"/>
              <a:t> </a:t>
            </a:r>
            <a:r>
              <a:rPr lang="ru-RU" b="1" i="1" dirty="0" err="1"/>
              <a:t>перебуває</a:t>
            </a:r>
            <a:r>
              <a:rPr lang="ru-RU" b="1" i="1" dirty="0"/>
              <a:t> в </a:t>
            </a:r>
            <a:r>
              <a:rPr lang="ru-RU" b="1" i="1" dirty="0" err="1"/>
              <a:t>Руському</a:t>
            </a:r>
            <a:r>
              <a:rPr lang="ru-RU" b="1" i="1" dirty="0"/>
              <a:t> </a:t>
            </a:r>
            <a:r>
              <a:rPr lang="ru-RU" b="1" i="1" dirty="0" err="1"/>
              <a:t>Керестурі</a:t>
            </a:r>
            <a:r>
              <a:rPr lang="ru-RU" b="1" i="1" dirty="0"/>
              <a:t> </a:t>
            </a:r>
            <a:r>
              <a:rPr lang="ru-RU" b="1" i="1" dirty="0" err="1"/>
              <a:t>серед</a:t>
            </a:r>
            <a:r>
              <a:rPr lang="ru-RU" b="1" i="1" dirty="0"/>
              <a:t> </a:t>
            </a:r>
            <a:r>
              <a:rPr lang="ru-RU" b="1" i="1" dirty="0" err="1"/>
              <a:t>краян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переселилися</a:t>
            </a:r>
            <a:r>
              <a:rPr lang="ru-RU" b="1" i="1" dirty="0"/>
              <a:t> </a:t>
            </a:r>
            <a:r>
              <a:rPr lang="ru-RU" b="1" i="1" dirty="0" err="1"/>
              <a:t>сюди</a:t>
            </a:r>
            <a:r>
              <a:rPr lang="ru-RU" b="1" i="1" dirty="0"/>
              <a:t> за 200 </a:t>
            </a:r>
            <a:r>
              <a:rPr lang="ru-RU" b="1" i="1" dirty="0" err="1"/>
              <a:t>років</a:t>
            </a:r>
            <a:r>
              <a:rPr lang="ru-RU" b="1" i="1" dirty="0"/>
              <a:t> перед </a:t>
            </a:r>
            <a:r>
              <a:rPr lang="ru-RU" b="1" i="1" dirty="0" err="1"/>
              <a:t>тим</a:t>
            </a:r>
            <a:r>
              <a:rPr lang="ru-RU" b="1" i="1" dirty="0"/>
              <a:t>. Тут </a:t>
            </a:r>
            <a:r>
              <a:rPr lang="ru-RU" b="1" i="1" dirty="0" err="1"/>
              <a:t>він</a:t>
            </a:r>
            <a:r>
              <a:rPr lang="ru-RU" b="1" i="1" dirty="0"/>
              <a:t> разом з </a:t>
            </a:r>
            <a:r>
              <a:rPr lang="ru-RU" b="1" i="1" dirty="0" err="1"/>
              <a:t>прем’єр-міністром</a:t>
            </a:r>
            <a:r>
              <a:rPr lang="ru-RU" b="1" i="1" dirty="0"/>
              <a:t> </a:t>
            </a:r>
            <a:r>
              <a:rPr lang="ru-RU" b="1" i="1" dirty="0" err="1"/>
              <a:t>Карпатської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 </a:t>
            </a:r>
            <a:r>
              <a:rPr lang="ru-RU" b="1" i="1" dirty="0" err="1"/>
              <a:t>Юлієм</a:t>
            </a:r>
            <a:r>
              <a:rPr lang="ru-RU" b="1" i="1" dirty="0"/>
              <a:t> </a:t>
            </a:r>
            <a:r>
              <a:rPr lang="ru-RU" b="1" i="1" dirty="0" err="1"/>
              <a:t>Раваєм</a:t>
            </a:r>
            <a:r>
              <a:rPr lang="ru-RU" b="1" i="1" dirty="0"/>
              <a:t>, художником </a:t>
            </a:r>
            <a:r>
              <a:rPr lang="ru-RU" b="1" i="1" dirty="0" err="1"/>
              <a:t>Миколою</a:t>
            </a:r>
            <a:r>
              <a:rPr lang="ru-RU" b="1" i="1" dirty="0"/>
              <a:t> </a:t>
            </a:r>
            <a:r>
              <a:rPr lang="ru-RU" b="1" i="1" dirty="0" err="1"/>
              <a:t>Бутовичем</a:t>
            </a:r>
            <a:r>
              <a:rPr lang="ru-RU" b="1" i="1" dirty="0"/>
              <a:t>, </a:t>
            </a:r>
            <a:r>
              <a:rPr lang="ru-RU" b="1" i="1" dirty="0" err="1"/>
              <a:t>керівником</a:t>
            </a:r>
            <a:r>
              <a:rPr lang="ru-RU" b="1" i="1" dirty="0"/>
              <a:t> театру «Нова сцена» </a:t>
            </a:r>
            <a:r>
              <a:rPr lang="ru-RU" b="1" i="1" dirty="0" err="1"/>
              <a:t>Юрієм</a:t>
            </a:r>
            <a:r>
              <a:rPr lang="ru-RU" b="1" i="1" dirty="0"/>
              <a:t> </a:t>
            </a:r>
            <a:r>
              <a:rPr lang="ru-RU" b="1" i="1" dirty="0" err="1"/>
              <a:t>Шерегієм</a:t>
            </a:r>
            <a:r>
              <a:rPr lang="ru-RU" b="1" i="1" dirty="0"/>
              <a:t> та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акторами</a:t>
            </a:r>
            <a:r>
              <a:rPr lang="ru-RU" b="1" i="1" dirty="0"/>
              <a:t> </a:t>
            </a:r>
            <a:r>
              <a:rPr lang="ru-RU" b="1" i="1" dirty="0" err="1"/>
              <a:t>відчули</a:t>
            </a:r>
            <a:r>
              <a:rPr lang="ru-RU" b="1" i="1" dirty="0"/>
              <a:t>, « що вони </a:t>
            </a:r>
            <a:r>
              <a:rPr lang="ru-RU" b="1" i="1" dirty="0" err="1"/>
              <a:t>мають</a:t>
            </a:r>
            <a:r>
              <a:rPr lang="ru-RU" b="1" i="1" dirty="0"/>
              <a:t> </a:t>
            </a:r>
            <a:r>
              <a:rPr lang="ru-RU" b="1" i="1" dirty="0" err="1"/>
              <a:t>приятелів</a:t>
            </a:r>
            <a:r>
              <a:rPr lang="ru-RU" b="1" i="1" dirty="0"/>
              <a:t>: </a:t>
            </a:r>
            <a:r>
              <a:rPr lang="ru-RU" b="1" i="1" dirty="0" err="1"/>
              <a:t>рідню</a:t>
            </a:r>
            <a:r>
              <a:rPr lang="ru-RU" b="1" i="1" dirty="0"/>
              <a:t>, яка з ними </a:t>
            </a:r>
            <a:r>
              <a:rPr lang="ru-RU" b="1" i="1" dirty="0" err="1"/>
              <a:t>хотіла</a:t>
            </a:r>
            <a:r>
              <a:rPr lang="ru-RU" b="1" i="1" dirty="0"/>
              <a:t> </a:t>
            </a:r>
            <a:r>
              <a:rPr lang="ru-RU" b="1" i="1" dirty="0" err="1"/>
              <a:t>поділитись</a:t>
            </a:r>
            <a:r>
              <a:rPr lang="ru-RU" b="1" i="1" dirty="0"/>
              <a:t> горем, що </a:t>
            </a:r>
            <a:r>
              <a:rPr lang="ru-RU" b="1" i="1" dirty="0" err="1"/>
              <a:t>спіткало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, </a:t>
            </a:r>
            <a:r>
              <a:rPr lang="ru-RU" b="1" i="1" dirty="0" err="1"/>
              <a:t>оборонців</a:t>
            </a:r>
            <a:r>
              <a:rPr lang="ru-RU" b="1" i="1" dirty="0"/>
              <a:t> </a:t>
            </a:r>
            <a:r>
              <a:rPr lang="ru-RU" b="1" i="1" dirty="0" err="1"/>
              <a:t>їхньої</a:t>
            </a:r>
            <a:r>
              <a:rPr lang="ru-RU" b="1" i="1" dirty="0"/>
              <a:t> і </a:t>
            </a:r>
            <a:r>
              <a:rPr lang="ru-RU" b="1" i="1" dirty="0" err="1"/>
              <a:t>нашої</a:t>
            </a:r>
            <a:r>
              <a:rPr lang="ru-RU" b="1" i="1" dirty="0"/>
              <a:t> </a:t>
            </a:r>
            <a:r>
              <a:rPr lang="ru-RU" b="1" i="1" dirty="0" err="1"/>
              <a:t>Срібної</a:t>
            </a:r>
            <a:r>
              <a:rPr lang="ru-RU" b="1" i="1" dirty="0"/>
              <a:t> </a:t>
            </a:r>
            <a:r>
              <a:rPr lang="ru-RU" b="1" i="1" dirty="0" err="1"/>
              <a:t>Землі</a:t>
            </a:r>
            <a:r>
              <a:rPr lang="ru-RU" b="1" i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8265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38884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i="1" dirty="0"/>
              <a:t>На початку </a:t>
            </a:r>
            <a:r>
              <a:rPr lang="ru-RU" sz="2400" b="1" i="1" dirty="0" err="1"/>
              <a:t>травня</a:t>
            </a:r>
            <a:r>
              <a:rPr lang="ru-RU" sz="2400" b="1" i="1" dirty="0"/>
              <a:t> І. </a:t>
            </a:r>
            <a:r>
              <a:rPr lang="ru-RU" sz="2400" b="1" i="1" dirty="0" err="1"/>
              <a:t>Ірлявський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перебрався</a:t>
            </a:r>
            <a:r>
              <a:rPr lang="ru-RU" sz="2400" b="1" i="1" dirty="0"/>
              <a:t> до </a:t>
            </a:r>
            <a:r>
              <a:rPr lang="ru-RU" sz="2400" b="1" i="1" dirty="0" err="1"/>
              <a:t>Німеччини</a:t>
            </a:r>
            <a:r>
              <a:rPr lang="ru-RU" sz="2400" b="1" i="1" dirty="0"/>
              <a:t>, де </a:t>
            </a:r>
            <a:r>
              <a:rPr lang="ru-RU" sz="2400" b="1" i="1" dirty="0" err="1"/>
              <a:t>незважаючи</a:t>
            </a:r>
            <a:r>
              <a:rPr lang="ru-RU" sz="2400" b="1" i="1" dirty="0"/>
              <a:t> на </a:t>
            </a:r>
            <a:r>
              <a:rPr lang="ru-RU" sz="2400" b="1" i="1" dirty="0" err="1"/>
              <a:t>слабке</a:t>
            </a:r>
            <a:r>
              <a:rPr lang="ru-RU" sz="2400" b="1" i="1" dirty="0"/>
              <a:t> </a:t>
            </a:r>
            <a:r>
              <a:rPr lang="ru-RU" sz="2400" b="1" i="1" dirty="0" err="1"/>
              <a:t>здоров’я</a:t>
            </a:r>
            <a:r>
              <a:rPr lang="ru-RU" sz="2400" b="1" i="1" dirty="0"/>
              <a:t>, </a:t>
            </a:r>
            <a:r>
              <a:rPr lang="ru-RU" sz="2400" b="1" i="1" dirty="0" err="1"/>
              <a:t>якийсь</a:t>
            </a:r>
            <a:r>
              <a:rPr lang="ru-RU" sz="2400" b="1" i="1" dirty="0"/>
              <a:t> час </a:t>
            </a:r>
            <a:r>
              <a:rPr lang="ru-RU" sz="2400" b="1" i="1" dirty="0" err="1"/>
              <a:t>працював</a:t>
            </a:r>
            <a:r>
              <a:rPr lang="ru-RU" sz="2400" b="1" i="1" dirty="0"/>
              <a:t> </a:t>
            </a:r>
            <a:r>
              <a:rPr lang="ru-RU" sz="2400" b="1" i="1" dirty="0" err="1"/>
              <a:t>шахтарем</a:t>
            </a:r>
            <a:r>
              <a:rPr lang="ru-RU" sz="2400" b="1" i="1" dirty="0"/>
              <a:t> </a:t>
            </a:r>
            <a:r>
              <a:rPr lang="ru-RU" sz="2400" b="1" i="1" dirty="0" err="1"/>
              <a:t>задля</a:t>
            </a:r>
            <a:r>
              <a:rPr lang="ru-RU" sz="2400" b="1" i="1" dirty="0"/>
              <a:t> шматка </a:t>
            </a:r>
            <a:r>
              <a:rPr lang="ru-RU" sz="2400" b="1" i="1" dirty="0" err="1"/>
              <a:t>хліба</a:t>
            </a:r>
            <a:r>
              <a:rPr lang="ru-RU" sz="2400" b="1" i="1" dirty="0"/>
              <a:t>, </a:t>
            </a:r>
            <a:r>
              <a:rPr lang="ru-RU" sz="2400" b="1" i="1" dirty="0" err="1"/>
              <a:t>поки</a:t>
            </a:r>
            <a:r>
              <a:rPr lang="ru-RU" sz="2400" b="1" i="1" dirty="0"/>
              <a:t> </a:t>
            </a:r>
            <a:r>
              <a:rPr lang="ru-RU" sz="2400" b="1" i="1" dirty="0" err="1"/>
              <a:t>влітку</a:t>
            </a:r>
            <a:r>
              <a:rPr lang="ru-RU" sz="2400" b="1" i="1" dirty="0"/>
              <a:t> того ж року не </a:t>
            </a:r>
            <a:r>
              <a:rPr lang="ru-RU" sz="2400" b="1" i="1" dirty="0" err="1"/>
              <a:t>опинився</a:t>
            </a:r>
            <a:r>
              <a:rPr lang="ru-RU" sz="2400" b="1" i="1" dirty="0"/>
              <a:t> у </a:t>
            </a:r>
            <a:r>
              <a:rPr lang="ru-RU" sz="2400" b="1" i="1" dirty="0" err="1"/>
              <a:t>Празі</a:t>
            </a:r>
            <a:r>
              <a:rPr lang="ru-RU" sz="2400" b="1" i="1" dirty="0"/>
              <a:t>, яка </a:t>
            </a:r>
            <a:r>
              <a:rPr lang="ru-RU" sz="2400" b="1" i="1" dirty="0" err="1"/>
              <a:t>впродовж</a:t>
            </a:r>
            <a:r>
              <a:rPr lang="ru-RU" sz="2400" b="1" i="1" dirty="0"/>
              <a:t> </a:t>
            </a:r>
            <a:r>
              <a:rPr lang="ru-RU" sz="2400" b="1" i="1" dirty="0" err="1"/>
              <a:t>трохи</a:t>
            </a:r>
            <a:r>
              <a:rPr lang="ru-RU" sz="2400" b="1" i="1" dirty="0"/>
              <a:t> </a:t>
            </a:r>
            <a:r>
              <a:rPr lang="ru-RU" sz="2400" b="1" i="1" dirty="0" err="1"/>
              <a:t>більше</a:t>
            </a:r>
            <a:r>
              <a:rPr lang="ru-RU" sz="2400" b="1" i="1" dirty="0"/>
              <a:t> </a:t>
            </a:r>
            <a:r>
              <a:rPr lang="ru-RU" sz="2400" b="1" i="1" dirty="0" err="1"/>
              <a:t>ніж</a:t>
            </a:r>
            <a:r>
              <a:rPr lang="ru-RU" sz="2400" b="1" i="1" dirty="0"/>
              <a:t> </a:t>
            </a:r>
            <a:r>
              <a:rPr lang="ru-RU" sz="2400" b="1" i="1" dirty="0" err="1"/>
              <a:t>двох</a:t>
            </a:r>
            <a:r>
              <a:rPr lang="ru-RU" sz="2400" b="1" i="1" dirty="0"/>
              <a:t> </a:t>
            </a:r>
            <a:r>
              <a:rPr lang="ru-RU" sz="2400" b="1" i="1" dirty="0" err="1"/>
              <a:t>наступних</a:t>
            </a:r>
            <a:r>
              <a:rPr lang="ru-RU" sz="2400" b="1" i="1" dirty="0"/>
              <a:t> </a:t>
            </a:r>
            <a:r>
              <a:rPr lang="ru-RU" sz="2400" b="1" i="1" dirty="0" err="1"/>
              <a:t>років</a:t>
            </a:r>
            <a:r>
              <a:rPr lang="ru-RU" sz="2400" b="1" i="1" dirty="0"/>
              <a:t> була </a:t>
            </a:r>
            <a:r>
              <a:rPr lang="ru-RU" sz="2400" b="1" i="1" dirty="0" err="1"/>
              <a:t>місцем</a:t>
            </a:r>
            <a:r>
              <a:rPr lang="ru-RU" sz="2400" b="1" i="1" dirty="0"/>
              <a:t>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проживання</a:t>
            </a:r>
            <a:r>
              <a:rPr lang="ru-RU" sz="2400" b="1" i="1" dirty="0"/>
              <a:t>, </a:t>
            </a:r>
            <a:r>
              <a:rPr lang="ru-RU" sz="2400" b="1" i="1" dirty="0" err="1"/>
              <a:t>праці</a:t>
            </a:r>
            <a:r>
              <a:rPr lang="ru-RU" sz="2400" b="1" i="1" dirty="0"/>
              <a:t> і </a:t>
            </a:r>
            <a:r>
              <a:rPr lang="ru-RU" sz="2400" b="1" i="1" dirty="0" err="1"/>
              <a:t>творення</a:t>
            </a:r>
            <a:r>
              <a:rPr lang="ru-RU" sz="2400" b="1" i="1" dirty="0"/>
              <a:t> в </a:t>
            </a:r>
            <a:r>
              <a:rPr lang="ru-RU" sz="2400" b="1" i="1" dirty="0" err="1"/>
              <a:t>оточенні</a:t>
            </a:r>
            <a:r>
              <a:rPr lang="ru-RU" sz="2400" b="1" i="1" dirty="0"/>
              <a:t> </a:t>
            </a:r>
            <a:r>
              <a:rPr lang="ru-RU" sz="2400" b="1" i="1" dirty="0" err="1"/>
              <a:t>досить</a:t>
            </a:r>
            <a:r>
              <a:rPr lang="ru-RU" sz="2400" b="1" i="1" dirty="0"/>
              <a:t> </a:t>
            </a:r>
            <a:r>
              <a:rPr lang="ru-RU" sz="2400" b="1" i="1" dirty="0" err="1"/>
              <a:t>широкої</a:t>
            </a:r>
            <a:r>
              <a:rPr lang="ru-RU" sz="2400" b="1" i="1" dirty="0"/>
              <a:t>, а головне – </a:t>
            </a:r>
            <a:r>
              <a:rPr lang="ru-RU" sz="2400" b="1" i="1" dirty="0" err="1"/>
              <a:t>творчо</a:t>
            </a:r>
            <a:r>
              <a:rPr lang="ru-RU" sz="2400" b="1" i="1" dirty="0"/>
              <a:t> </a:t>
            </a:r>
            <a:r>
              <a:rPr lang="ru-RU" sz="2400" b="1" i="1" dirty="0" err="1"/>
              <a:t>могутньої</a:t>
            </a:r>
            <a:r>
              <a:rPr lang="ru-RU" sz="2400" b="1" i="1" dirty="0"/>
              <a:t> </a:t>
            </a:r>
            <a:r>
              <a:rPr lang="ru-RU" sz="2400" b="1" i="1" dirty="0" err="1"/>
              <a:t>української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журналістської</a:t>
            </a:r>
            <a:r>
              <a:rPr lang="ru-RU" sz="2400" b="1" i="1" dirty="0"/>
              <a:t> і </a:t>
            </a:r>
            <a:r>
              <a:rPr lang="ru-RU" sz="2400" b="1" i="1" dirty="0" err="1"/>
              <a:t>літературно-мистецької</a:t>
            </a:r>
            <a:r>
              <a:rPr lang="ru-RU" sz="2400" b="1" i="1" dirty="0"/>
              <a:t> </a:t>
            </a:r>
            <a:r>
              <a:rPr lang="ru-RU" sz="2400" b="1" i="1" dirty="0" err="1"/>
              <a:t>громади</a:t>
            </a:r>
            <a:r>
              <a:rPr lang="ru-RU" sz="2400" b="1" i="1" dirty="0"/>
              <a:t>. </a:t>
            </a:r>
            <a:r>
              <a:rPr lang="ru-RU" sz="2400" b="1" i="1" dirty="0" err="1"/>
              <a:t>Чехословацьке</a:t>
            </a:r>
            <a:r>
              <a:rPr lang="ru-RU" sz="2400" b="1" i="1" dirty="0"/>
              <a:t> </a:t>
            </a:r>
            <a:r>
              <a:rPr lang="ru-RU" sz="2400" b="1" i="1" dirty="0" err="1"/>
              <a:t>громадянство</a:t>
            </a:r>
            <a:r>
              <a:rPr lang="ru-RU" sz="2400" b="1" i="1" dirty="0"/>
              <a:t> </a:t>
            </a:r>
            <a:r>
              <a:rPr lang="ru-RU" sz="2400" b="1" i="1" dirty="0" err="1"/>
              <a:t>свідомо</a:t>
            </a:r>
            <a:r>
              <a:rPr lang="ru-RU" sz="2400" b="1" i="1" dirty="0"/>
              <a:t> не </a:t>
            </a:r>
            <a:r>
              <a:rPr lang="ru-RU" sz="2400" b="1" i="1" dirty="0" err="1"/>
              <a:t>прийняв</a:t>
            </a:r>
            <a:r>
              <a:rPr lang="ru-RU" sz="2400" b="1" i="1" dirty="0"/>
              <a:t>, до </a:t>
            </a:r>
            <a:r>
              <a:rPr lang="ru-RU" sz="2400" b="1" i="1" dirty="0" err="1"/>
              <a:t>кінця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</a:t>
            </a:r>
            <a:r>
              <a:rPr lang="ru-RU" sz="2400" b="1" i="1" dirty="0" err="1"/>
              <a:t>залишаючись</a:t>
            </a:r>
            <a:r>
              <a:rPr lang="ru-RU" sz="2400" b="1" i="1" dirty="0"/>
              <a:t> </a:t>
            </a:r>
            <a:r>
              <a:rPr lang="ru-RU" sz="2400" b="1" i="1" dirty="0" err="1"/>
              <a:t>громадянином</a:t>
            </a:r>
            <a:r>
              <a:rPr lang="ru-RU" sz="2400" b="1" i="1" dirty="0"/>
              <a:t> </a:t>
            </a:r>
            <a:r>
              <a:rPr lang="ru-RU" sz="2400" b="1" i="1" dirty="0" err="1"/>
              <a:t>Карпатської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України</a:t>
            </a:r>
            <a:r>
              <a:rPr lang="ru-RU" sz="2400" b="1" i="1" dirty="0"/>
              <a:t>. У </a:t>
            </a:r>
            <a:r>
              <a:rPr lang="ru-RU" sz="2400" b="1" i="1" dirty="0" err="1"/>
              <a:t>Празі</a:t>
            </a:r>
            <a:r>
              <a:rPr lang="ru-RU" sz="2400" b="1" i="1" dirty="0"/>
              <a:t> проживало й </a:t>
            </a:r>
            <a:r>
              <a:rPr lang="ru-RU" sz="2400" b="1" i="1" dirty="0" err="1"/>
              <a:t>працювало</a:t>
            </a:r>
            <a:r>
              <a:rPr lang="ru-RU" sz="2400" b="1" i="1" dirty="0"/>
              <a:t> </a:t>
            </a:r>
            <a:r>
              <a:rPr lang="ru-RU" sz="2400" b="1" i="1" dirty="0" err="1"/>
              <a:t>тоді</a:t>
            </a:r>
            <a:r>
              <a:rPr lang="ru-RU" sz="2400" b="1" i="1" dirty="0"/>
              <a:t> </a:t>
            </a:r>
            <a:r>
              <a:rPr lang="ru-RU" sz="2400" b="1" i="1" dirty="0" err="1"/>
              <a:t>також</a:t>
            </a:r>
            <a:r>
              <a:rPr lang="ru-RU" sz="2400" b="1" i="1" dirty="0"/>
              <a:t> </a:t>
            </a:r>
            <a:r>
              <a:rPr lang="ru-RU" sz="2400" b="1" i="1" dirty="0" err="1"/>
              <a:t>чимало</a:t>
            </a:r>
            <a:r>
              <a:rPr lang="ru-RU" sz="2400" b="1" i="1" dirty="0"/>
              <a:t> </a:t>
            </a:r>
            <a:r>
              <a:rPr lang="ru-RU" sz="2400" b="1" i="1" dirty="0" err="1"/>
              <a:t>чільних</a:t>
            </a:r>
            <a:r>
              <a:rPr lang="ru-RU" sz="2400" b="1" i="1" dirty="0"/>
              <a:t> </a:t>
            </a:r>
            <a:r>
              <a:rPr lang="ru-RU" sz="2400" b="1" i="1" dirty="0" err="1"/>
              <a:t>діячів</a:t>
            </a:r>
            <a:r>
              <a:rPr lang="ru-RU" sz="2400" b="1" i="1" dirty="0"/>
              <a:t> </a:t>
            </a:r>
            <a:r>
              <a:rPr lang="ru-RU" sz="2400" b="1" i="1" dirty="0" err="1"/>
              <a:t>Карпатської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України</a:t>
            </a:r>
            <a:r>
              <a:rPr lang="ru-RU" sz="2400" b="1" i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78762"/>
            <a:ext cx="6179840" cy="2379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6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err="1"/>
              <a:t>Місцем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праці</a:t>
            </a:r>
            <a:r>
              <a:rPr lang="ru-RU" b="1" i="1" dirty="0"/>
              <a:t> стало </a:t>
            </a:r>
            <a:r>
              <a:rPr lang="ru-RU" b="1" i="1" dirty="0" err="1"/>
              <a:t>видавництво</a:t>
            </a:r>
            <a:r>
              <a:rPr lang="ru-RU" b="1" i="1" dirty="0"/>
              <a:t> «</a:t>
            </a:r>
            <a:r>
              <a:rPr lang="ru-RU" b="1" i="1" dirty="0" err="1"/>
              <a:t>Пробоєм</a:t>
            </a:r>
            <a:r>
              <a:rPr lang="ru-RU" b="1" i="1" dirty="0"/>
              <a:t>», де </a:t>
            </a:r>
            <a:r>
              <a:rPr lang="ru-RU" b="1" i="1" dirty="0" err="1"/>
              <a:t>трудився</a:t>
            </a:r>
            <a:r>
              <a:rPr lang="ru-RU" b="1" i="1" dirty="0"/>
              <a:t> не </a:t>
            </a:r>
            <a:r>
              <a:rPr lang="ru-RU" b="1" i="1" dirty="0" err="1"/>
              <a:t>покладаючи</a:t>
            </a:r>
            <a:r>
              <a:rPr lang="ru-RU" b="1" i="1" dirty="0"/>
              <a:t> рук, </a:t>
            </a:r>
            <a:r>
              <a:rPr lang="ru-RU" b="1" i="1" dirty="0" err="1"/>
              <a:t>займаючись</a:t>
            </a:r>
            <a:r>
              <a:rPr lang="ru-RU" b="1" i="1" dirty="0"/>
              <a:t> </a:t>
            </a:r>
            <a:r>
              <a:rPr lang="ru-RU" b="1" i="1" dirty="0" err="1"/>
              <a:t>роботою</a:t>
            </a:r>
            <a:r>
              <a:rPr lang="ru-RU" b="1" i="1" dirty="0"/>
              <a:t>, і </a:t>
            </a:r>
            <a:r>
              <a:rPr lang="ru-RU" b="1" i="1" dirty="0" err="1"/>
              <a:t>складанням</a:t>
            </a:r>
            <a:r>
              <a:rPr lang="ru-RU" b="1" i="1" dirty="0"/>
              <a:t> </a:t>
            </a:r>
            <a:r>
              <a:rPr lang="ru-RU" b="1" i="1" dirty="0" err="1"/>
              <a:t>текстів</a:t>
            </a:r>
            <a:r>
              <a:rPr lang="ru-RU" b="1" i="1" dirty="0"/>
              <a:t> коли була потреба. </a:t>
            </a:r>
            <a:r>
              <a:rPr lang="ru-RU" b="1" i="1" dirty="0" err="1"/>
              <a:t>Його</a:t>
            </a:r>
            <a:r>
              <a:rPr lang="ru-RU" b="1" i="1" dirty="0"/>
              <a:t> живим </a:t>
            </a:r>
            <a:r>
              <a:rPr lang="ru-RU" b="1" i="1" dirty="0" err="1"/>
              <a:t>подихом</a:t>
            </a:r>
            <a:r>
              <a:rPr lang="ru-RU" b="1" i="1" dirty="0"/>
              <a:t> </a:t>
            </a:r>
            <a:r>
              <a:rPr lang="ru-RU" b="1" i="1" dirty="0" err="1"/>
              <a:t>пройняті</a:t>
            </a:r>
            <a:r>
              <a:rPr lang="ru-RU" b="1" i="1" dirty="0"/>
              <a:t> </a:t>
            </a:r>
            <a:r>
              <a:rPr lang="ru-RU" b="1" i="1" dirty="0" err="1"/>
              <a:t>усі</a:t>
            </a:r>
            <a:r>
              <a:rPr lang="ru-RU" b="1" i="1" dirty="0"/>
              <a:t> числа журналу «</a:t>
            </a:r>
            <a:r>
              <a:rPr lang="ru-RU" b="1" i="1" dirty="0" err="1"/>
              <a:t>Пробоєм</a:t>
            </a:r>
            <a:r>
              <a:rPr lang="ru-RU" b="1" i="1" dirty="0"/>
              <a:t>» </a:t>
            </a:r>
            <a:r>
              <a:rPr lang="ru-RU" b="1" i="1" dirty="0" err="1"/>
              <a:t>літа</a:t>
            </a:r>
            <a:r>
              <a:rPr lang="ru-RU" b="1" i="1" dirty="0"/>
              <a:t> 1939 – </a:t>
            </a:r>
            <a:r>
              <a:rPr lang="ru-RU" b="1" i="1" dirty="0" err="1"/>
              <a:t>літа</a:t>
            </a:r>
            <a:r>
              <a:rPr lang="ru-RU" b="1" i="1" dirty="0"/>
              <a:t> 1941 </a:t>
            </a:r>
            <a:r>
              <a:rPr lang="ru-RU" b="1" i="1" dirty="0" err="1"/>
              <a:t>рр</a:t>
            </a:r>
            <a:r>
              <a:rPr lang="ru-RU" b="1" i="1" dirty="0"/>
              <a:t>.,</a:t>
            </a:r>
            <a:r>
              <a:rPr lang="ru-RU" b="1" i="1" dirty="0" err="1"/>
              <a:t>який</a:t>
            </a:r>
            <a:r>
              <a:rPr lang="ru-RU" b="1" i="1" dirty="0"/>
              <a:t> </a:t>
            </a:r>
            <a:r>
              <a:rPr lang="ru-RU" b="1" i="1" dirty="0" err="1"/>
              <a:t>значно</a:t>
            </a:r>
            <a:r>
              <a:rPr lang="ru-RU" b="1" i="1" dirty="0"/>
              <a:t> </a:t>
            </a:r>
            <a:r>
              <a:rPr lang="ru-RU" b="1" i="1" dirty="0" err="1"/>
              <a:t>побільшив</a:t>
            </a:r>
            <a:r>
              <a:rPr lang="ru-RU" b="1" i="1" dirty="0"/>
              <a:t> </a:t>
            </a:r>
            <a:r>
              <a:rPr lang="ru-RU" b="1" i="1" dirty="0" err="1"/>
              <a:t>обсяг</a:t>
            </a:r>
            <a:r>
              <a:rPr lang="ru-RU" b="1" i="1" dirty="0"/>
              <a:t> і </a:t>
            </a:r>
            <a:r>
              <a:rPr lang="ru-RU" b="1" i="1" dirty="0" err="1"/>
              <a:t>розширив</a:t>
            </a:r>
            <a:r>
              <a:rPr lang="ru-RU" b="1" i="1" dirty="0"/>
              <a:t> </a:t>
            </a:r>
            <a:r>
              <a:rPr lang="ru-RU" b="1" i="1" dirty="0" err="1"/>
              <a:t>авторський</a:t>
            </a:r>
            <a:r>
              <a:rPr lang="ru-RU" b="1" i="1" dirty="0"/>
              <a:t> </a:t>
            </a:r>
            <a:r>
              <a:rPr lang="ru-RU" b="1" i="1" dirty="0" err="1"/>
              <a:t>колектив</a:t>
            </a:r>
            <a:r>
              <a:rPr lang="ru-RU" b="1" i="1" dirty="0"/>
              <a:t> , а </a:t>
            </a:r>
            <a:r>
              <a:rPr lang="ru-RU" b="1" i="1" dirty="0" err="1"/>
              <a:t>також</a:t>
            </a:r>
            <a:r>
              <a:rPr lang="ru-RU" b="1" i="1" dirty="0"/>
              <a:t> </a:t>
            </a:r>
            <a:r>
              <a:rPr lang="ru-RU" b="1" i="1" dirty="0" err="1"/>
              <a:t>української</a:t>
            </a:r>
            <a:r>
              <a:rPr lang="ru-RU" b="1" i="1" dirty="0"/>
              <a:t> </a:t>
            </a:r>
            <a:r>
              <a:rPr lang="ru-RU" b="1" i="1" dirty="0" err="1"/>
              <a:t>газети</a:t>
            </a:r>
            <a:r>
              <a:rPr lang="ru-RU" b="1" i="1" dirty="0"/>
              <a:t> – </a:t>
            </a:r>
            <a:r>
              <a:rPr lang="ru-RU" b="1" i="1" dirty="0" err="1"/>
              <a:t>тижневика</a:t>
            </a:r>
            <a:r>
              <a:rPr lang="ru-RU" b="1" i="1" dirty="0"/>
              <a:t> «</a:t>
            </a:r>
            <a:r>
              <a:rPr lang="ru-RU" b="1" i="1" dirty="0" err="1"/>
              <a:t>Наступ</a:t>
            </a:r>
            <a:r>
              <a:rPr lang="ru-RU" b="1" i="1" dirty="0"/>
              <a:t>», </a:t>
            </a:r>
            <a:r>
              <a:rPr lang="ru-RU" b="1" i="1" dirty="0" err="1"/>
              <a:t>перенесеного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Закарпаття</a:t>
            </a:r>
            <a:r>
              <a:rPr lang="ru-RU" b="1" i="1" dirty="0"/>
              <a:t> в Прагу, і </a:t>
            </a:r>
            <a:r>
              <a:rPr lang="ru-RU" b="1" i="1" dirty="0" err="1"/>
              <a:t>безплатного</a:t>
            </a:r>
            <a:r>
              <a:rPr lang="ru-RU" b="1" i="1" dirty="0"/>
              <a:t> </a:t>
            </a:r>
            <a:r>
              <a:rPr lang="ru-RU" b="1" i="1" dirty="0" err="1"/>
              <a:t>двотижневого</a:t>
            </a:r>
            <a:r>
              <a:rPr lang="ru-RU" b="1" i="1" dirty="0"/>
              <a:t> </a:t>
            </a:r>
            <a:r>
              <a:rPr lang="ru-RU" b="1" i="1" dirty="0" err="1"/>
              <a:t>додатку</a:t>
            </a:r>
            <a:r>
              <a:rPr lang="ru-RU" b="1" i="1" dirty="0"/>
              <a:t> до </a:t>
            </a:r>
            <a:r>
              <a:rPr lang="ru-RU" b="1" i="1" dirty="0" err="1"/>
              <a:t>нього</a:t>
            </a:r>
            <a:r>
              <a:rPr lang="ru-RU" b="1" i="1" dirty="0"/>
              <a:t> – </a:t>
            </a:r>
            <a:r>
              <a:rPr lang="ru-RU" b="1" i="1" dirty="0" err="1"/>
              <a:t>часопису</a:t>
            </a:r>
            <a:r>
              <a:rPr lang="ru-RU" b="1" i="1" dirty="0"/>
              <a:t> </a:t>
            </a:r>
            <a:r>
              <a:rPr lang="ru-RU" b="1" i="1" dirty="0" err="1"/>
              <a:t>українознавства</a:t>
            </a:r>
            <a:r>
              <a:rPr lang="ru-RU" b="1" i="1" dirty="0"/>
              <a:t> « </a:t>
            </a:r>
            <a:r>
              <a:rPr lang="ru-RU" b="1" i="1" dirty="0" err="1"/>
              <a:t>Націоналіст</a:t>
            </a:r>
            <a:r>
              <a:rPr lang="ru-RU" b="1" i="1" dirty="0"/>
              <a:t>»,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розповсюджувалися</a:t>
            </a:r>
            <a:r>
              <a:rPr lang="ru-RU" b="1" i="1" dirty="0"/>
              <a:t> </a:t>
            </a:r>
            <a:r>
              <a:rPr lang="ru-RU" b="1" i="1" dirty="0" err="1"/>
              <a:t>тоді</a:t>
            </a:r>
            <a:r>
              <a:rPr lang="ru-RU" b="1" i="1" dirty="0"/>
              <a:t> в </a:t>
            </a:r>
            <a:r>
              <a:rPr lang="ru-RU" b="1" i="1" dirty="0" err="1"/>
              <a:t>усій</a:t>
            </a:r>
            <a:r>
              <a:rPr lang="ru-RU" b="1" i="1" dirty="0"/>
              <a:t> </a:t>
            </a:r>
            <a:r>
              <a:rPr lang="ru-RU" b="1" i="1" dirty="0" err="1"/>
              <a:t>європейській</a:t>
            </a:r>
            <a:r>
              <a:rPr lang="ru-RU" b="1" i="1" dirty="0"/>
              <a:t> та </a:t>
            </a:r>
            <a:r>
              <a:rPr lang="ru-RU" b="1" i="1" dirty="0" err="1"/>
              <a:t>заокеанській</a:t>
            </a:r>
            <a:r>
              <a:rPr lang="ru-RU" b="1" i="1" dirty="0"/>
              <a:t> </a:t>
            </a:r>
            <a:r>
              <a:rPr lang="ru-RU" b="1" i="1" dirty="0" err="1"/>
              <a:t>українській</a:t>
            </a:r>
            <a:r>
              <a:rPr lang="ru-RU" b="1" i="1" dirty="0"/>
              <a:t> </a:t>
            </a:r>
            <a:r>
              <a:rPr lang="ru-RU" b="1" i="1" dirty="0" err="1"/>
              <a:t>діаспорі</a:t>
            </a:r>
            <a:r>
              <a:rPr lang="ru-RU" b="1" i="1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" t="6646" b="76554"/>
          <a:stretch/>
        </p:blipFill>
        <p:spPr bwMode="auto">
          <a:xfrm>
            <a:off x="827584" y="5013174"/>
            <a:ext cx="7179915" cy="168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766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Іван Ірлявський життя та творчість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Ірлявський життя та творчість</dc:title>
  <dc:creator>Настя</dc:creator>
  <cp:lastModifiedBy>Настя</cp:lastModifiedBy>
  <cp:revision>18</cp:revision>
  <dcterms:created xsi:type="dcterms:W3CDTF">2015-05-07T17:44:26Z</dcterms:created>
  <dcterms:modified xsi:type="dcterms:W3CDTF">2015-05-11T17:58:30Z</dcterms:modified>
</cp:coreProperties>
</file>